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81" r:id="rId3"/>
    <p:sldId id="258" r:id="rId4"/>
    <p:sldId id="263" r:id="rId5"/>
    <p:sldId id="265" r:id="rId6"/>
    <p:sldId id="282" r:id="rId7"/>
    <p:sldId id="264" r:id="rId8"/>
    <p:sldId id="257" r:id="rId9"/>
    <p:sldId id="260" r:id="rId10"/>
    <p:sldId id="267" r:id="rId11"/>
    <p:sldId id="268" r:id="rId12"/>
    <p:sldId id="266" r:id="rId13"/>
    <p:sldId id="259" r:id="rId14"/>
    <p:sldId id="269" r:id="rId15"/>
    <p:sldId id="284" r:id="rId16"/>
    <p:sldId id="28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Yamanoor" initials="SY" lastIdx="1" clrIdx="0">
    <p:extLst>
      <p:ext uri="{19B8F6BF-5375-455C-9EA6-DF929625EA0E}">
        <p15:presenceInfo xmlns:p15="http://schemas.microsoft.com/office/powerpoint/2012/main" userId="51c118854276e9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F2F99-C5DD-47E2-BE41-4252E2C87C83}" v="420" dt="2020-01-25T13:53:40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Yamanoor" userId="51c118854276e9fd" providerId="LiveId" clId="{4A7F2F99-C5DD-47E2-BE41-4252E2C87C83}"/>
    <pc:docChg chg="undo custSel mod addSld delSld modSld sldOrd addMainMaster delMainMaster">
      <pc:chgData name="Sai Yamanoor" userId="51c118854276e9fd" providerId="LiveId" clId="{4A7F2F99-C5DD-47E2-BE41-4252E2C87C83}" dt="2020-01-25T13:54:56.983" v="4134" actId="313"/>
      <pc:docMkLst>
        <pc:docMk/>
      </pc:docMkLst>
      <pc:sldChg chg="addSp delSp modSp mod setBg modClrScheme setClrOvrMap chgLayout">
        <pc:chgData name="Sai Yamanoor" userId="51c118854276e9fd" providerId="LiveId" clId="{4A7F2F99-C5DD-47E2-BE41-4252E2C87C83}" dt="2020-01-23T20:40:50.035" v="17" actId="26606"/>
        <pc:sldMkLst>
          <pc:docMk/>
          <pc:sldMk cId="3346366006" sldId="256"/>
        </pc:sldMkLst>
        <pc:spChg chg="mo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" creationId="{D63C374A-E9A7-46CC-8F6F-DFCEB3A811B7}"/>
          </ac:spMkLst>
        </pc:spChg>
        <pc:spChg chg="mo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3" creationId="{5AC9543D-215C-4824-8EC3-085CB4438F0F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9" creationId="{875485B9-8EE1-447A-9C08-F7D6B532A8CF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11" creationId="{B963707F-B98C-4143-AFCF-D6B56C975C5A}"/>
          </ac:spMkLst>
        </pc:spChg>
        <pc:spChg chg="add del">
          <ac:chgData name="Sai Yamanoor" userId="51c118854276e9fd" providerId="LiveId" clId="{4A7F2F99-C5DD-47E2-BE41-4252E2C87C83}" dt="2020-01-23T20:40:33.792" v="3" actId="26606"/>
          <ac:spMkLst>
            <pc:docMk/>
            <pc:sldMk cId="3346366006" sldId="256"/>
            <ac:spMk id="13" creationId="{88D2DFBB-460D-4ECB-BD76-509C99DAD65A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5" creationId="{D5FD337D-4D6B-4C8B-B6F5-121097E09881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6" creationId="{C7B352FC-1F44-4AB9-A2BD-FBF231C6B1C1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8" creationId="{0ADDB668-2CA4-4D2B-9C34-3487CA330BA8}"/>
          </ac:spMkLst>
        </pc:spChg>
        <pc:spChg chg="add del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19" creationId="{2568BC19-F052-4108-93E1-6A3D1DEC072F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4" creationId="{5A59F003-E00A-43F9-91DC-CC54E3B87466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6" creationId="{D74A4382-E3AD-430A-9A1F-DFA3E0E77A7D}"/>
          </ac:spMkLst>
        </pc:spChg>
        <pc:spChg chg="add">
          <ac:chgData name="Sai Yamanoor" userId="51c118854276e9fd" providerId="LiveId" clId="{4A7F2F99-C5DD-47E2-BE41-4252E2C87C83}" dt="2020-01-23T20:40:50.035" v="17" actId="26606"/>
          <ac:spMkLst>
            <pc:docMk/>
            <pc:sldMk cId="3346366006" sldId="256"/>
            <ac:spMk id="28" creationId="{79F40191-0F44-4FD1-82CC-ACB507C14BE6}"/>
          </ac:spMkLst>
        </pc:spChg>
        <pc:picChg chg="add del">
          <ac:chgData name="Sai Yamanoor" userId="51c118854276e9fd" providerId="LiveId" clId="{4A7F2F99-C5DD-47E2-BE41-4252E2C87C83}" dt="2020-01-23T20:40:33.792" v="3" actId="26606"/>
          <ac:picMkLst>
            <pc:docMk/>
            <pc:sldMk cId="3346366006" sldId="256"/>
            <ac:picMk id="4" creationId="{85983DA3-9A5E-4BB7-BA5B-C57EB4A3A66D}"/>
          </ac:picMkLst>
        </pc:picChg>
        <pc:picChg chg="add mod">
          <ac:chgData name="Sai Yamanoor" userId="51c118854276e9fd" providerId="LiveId" clId="{4A7F2F99-C5DD-47E2-BE41-4252E2C87C83}" dt="2020-01-23T20:40:50.035" v="17" actId="26606"/>
          <ac:picMkLst>
            <pc:docMk/>
            <pc:sldMk cId="3346366006" sldId="256"/>
            <ac:picMk id="17" creationId="{CB6D62E0-37F2-420B-A60F-F3B386332211}"/>
          </ac:picMkLst>
        </pc:picChg>
      </pc:sldChg>
      <pc:sldChg chg="addSp modSp add mod setBg">
        <pc:chgData name="Sai Yamanoor" userId="51c118854276e9fd" providerId="LiveId" clId="{4A7F2F99-C5DD-47E2-BE41-4252E2C87C83}" dt="2020-01-25T06:20:54.268" v="2689" actId="20577"/>
        <pc:sldMkLst>
          <pc:docMk/>
          <pc:sldMk cId="1325405979" sldId="257"/>
        </pc:sldMkLst>
        <pc:spChg chg="mo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2" creationId="{E15232DB-CA9A-482F-A9F4-D0232B6E4015}"/>
          </ac:spMkLst>
        </pc:spChg>
        <pc:spChg chg="mod ord">
          <ac:chgData name="Sai Yamanoor" userId="51c118854276e9fd" providerId="LiveId" clId="{4A7F2F99-C5DD-47E2-BE41-4252E2C87C83}" dt="2020-01-25T06:20:54.268" v="2689" actId="20577"/>
          <ac:spMkLst>
            <pc:docMk/>
            <pc:sldMk cId="1325405979" sldId="257"/>
            <ac:spMk id="3" creationId="{680CD524-DEC4-4898-85B4-880A7C7A4B05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0" creationId="{92468898-5A6E-4D55-85EC-308E785EE06C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2" creationId="{3E23A947-2D45-4208-AE2B-64948C87A3EB}"/>
          </ac:spMkLst>
        </pc:spChg>
        <pc:spChg chg="add">
          <ac:chgData name="Sai Yamanoor" userId="51c118854276e9fd" providerId="LiveId" clId="{4A7F2F99-C5DD-47E2-BE41-4252E2C87C83}" dt="2020-01-25T06:00:43.207" v="2021" actId="26606"/>
          <ac:spMkLst>
            <pc:docMk/>
            <pc:sldMk cId="1325405979" sldId="257"/>
            <ac:spMk id="14" creationId="{E5BBB0F9-6A59-4D02-A9C7-A2D6516684CE}"/>
          </ac:spMkLst>
        </pc:spChg>
        <pc:picChg chg="add mod">
          <ac:chgData name="Sai Yamanoor" userId="51c118854276e9fd" providerId="LiveId" clId="{4A7F2F99-C5DD-47E2-BE41-4252E2C87C83}" dt="2020-01-25T06:00:43.207" v="2021" actId="26606"/>
          <ac:picMkLst>
            <pc:docMk/>
            <pc:sldMk cId="1325405979" sldId="257"/>
            <ac:picMk id="5" creationId="{29DFD4D1-8329-47BF-AEEF-64CEFB23C828}"/>
          </ac:picMkLst>
        </pc:picChg>
      </pc:sldChg>
      <pc:sldChg chg="addSp delSp modSp add ord">
        <pc:chgData name="Sai Yamanoor" userId="51c118854276e9fd" providerId="LiveId" clId="{4A7F2F99-C5DD-47E2-BE41-4252E2C87C83}" dt="2020-01-24T14:55:20.375" v="362"/>
        <pc:sldMkLst>
          <pc:docMk/>
          <pc:sldMk cId="2511971573" sldId="258"/>
        </pc:sldMkLst>
        <pc:spChg chg="mod">
          <ac:chgData name="Sai Yamanoor" userId="51c118854276e9fd" providerId="LiveId" clId="{4A7F2F99-C5DD-47E2-BE41-4252E2C87C83}" dt="2020-01-24T01:31:50.312" v="122" actId="20577"/>
          <ac:spMkLst>
            <pc:docMk/>
            <pc:sldMk cId="2511971573" sldId="258"/>
            <ac:spMk id="2" creationId="{3EB7A203-939C-4E8D-A785-DB9BAEF6A025}"/>
          </ac:spMkLst>
        </pc:spChg>
        <pc:spChg chg="del">
          <ac:chgData name="Sai Yamanoor" userId="51c118854276e9fd" providerId="LiveId" clId="{4A7F2F99-C5DD-47E2-BE41-4252E2C87C83}" dt="2020-01-23T20:50:11.472" v="28" actId="931"/>
          <ac:spMkLst>
            <pc:docMk/>
            <pc:sldMk cId="2511971573" sldId="258"/>
            <ac:spMk id="3" creationId="{E31B572B-4C9F-46E8-8822-AC45A7755CE0}"/>
          </ac:spMkLst>
        </pc:spChg>
        <pc:picChg chg="add mod">
          <ac:chgData name="Sai Yamanoor" userId="51c118854276e9fd" providerId="LiveId" clId="{4A7F2F99-C5DD-47E2-BE41-4252E2C87C83}" dt="2020-01-24T01:31:34.225" v="97" actId="14100"/>
          <ac:picMkLst>
            <pc:docMk/>
            <pc:sldMk cId="2511971573" sldId="258"/>
            <ac:picMk id="4" creationId="{C1391114-E513-4084-A335-6F6A43E59BB3}"/>
          </ac:picMkLst>
        </pc:picChg>
        <pc:picChg chg="add mod">
          <ac:chgData name="Sai Yamanoor" userId="51c118854276e9fd" providerId="LiveId" clId="{4A7F2F99-C5DD-47E2-BE41-4252E2C87C83}" dt="2020-01-24T01:15:40.317" v="34" actId="1076"/>
          <ac:picMkLst>
            <pc:docMk/>
            <pc:sldMk cId="2511971573" sldId="258"/>
            <ac:picMk id="5" creationId="{6F6A9E0B-05F1-4152-ADEA-C4A17EAAF797}"/>
          </ac:picMkLst>
        </pc:picChg>
      </pc:sldChg>
      <pc:sldChg chg="addSp delSp modSp add mod setBg">
        <pc:chgData name="Sai Yamanoor" userId="51c118854276e9fd" providerId="LiveId" clId="{4A7F2F99-C5DD-47E2-BE41-4252E2C87C83}" dt="2020-01-25T13:45:17.325" v="4021" actId="20577"/>
        <pc:sldMkLst>
          <pc:docMk/>
          <pc:sldMk cId="3678371848" sldId="259"/>
        </pc:sldMkLst>
        <pc:spChg chg="mo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" creationId="{CF20F89C-AD1D-4068-8C39-38825AC2C3C4}"/>
          </ac:spMkLst>
        </pc:spChg>
        <pc:spChg chg="add del mo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3" creationId="{82563A8A-D566-4808-A98C-3B24E17EB546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6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7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43:49.821" v="3165" actId="26606"/>
          <ac:spMkLst>
            <pc:docMk/>
            <pc:sldMk cId="3678371848" sldId="259"/>
            <ac:spMk id="8" creationId="{5F937BBF-9326-4230-AB1B-F1795E350559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0" creationId="{53B021B3-DE93-4AB7-8A18-CF5F1CED88B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1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2" creationId="{52D502E5-F6B4-4D58-B4AE-FC466FF15EE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3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40:35.942" v="3054" actId="26606"/>
          <ac:spMkLst>
            <pc:docMk/>
            <pc:sldMk cId="3678371848" sldId="259"/>
            <ac:spMk id="14" creationId="{9DECDBF4-02B6-4BB4-B65B-B8107AD6A9E8}"/>
          </ac:spMkLst>
        </pc:spChg>
        <pc:spChg chg="add del">
          <ac:chgData name="Sai Yamanoor" userId="51c118854276e9fd" providerId="LiveId" clId="{4A7F2F99-C5DD-47E2-BE41-4252E2C87C83}" dt="2020-01-25T06:43:56.809" v="3167" actId="26606"/>
          <ac:spMkLst>
            <pc:docMk/>
            <pc:sldMk cId="3678371848" sldId="259"/>
            <ac:spMk id="15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18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19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44:00.239" v="3169" actId="26606"/>
          <ac:spMkLst>
            <pc:docMk/>
            <pc:sldMk cId="3678371848" sldId="259"/>
            <ac:spMk id="20" creationId="{5F937BBF-9326-4230-AB1B-F1795E350559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3" creationId="{BC68A55F-7B32-44D8-AEE5-1AF40532656C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4" creationId="{CD1AAA2C-FBBE-42AA-B869-31D524B7653F}"/>
          </ac:spMkLst>
        </pc:spChg>
        <pc:spChg chg="add">
          <ac:chgData name="Sai Yamanoor" userId="51c118854276e9fd" providerId="LiveId" clId="{4A7F2F99-C5DD-47E2-BE41-4252E2C87C83}" dt="2020-01-25T06:44:00.272" v="3170" actId="26606"/>
          <ac:spMkLst>
            <pc:docMk/>
            <pc:sldMk cId="3678371848" sldId="259"/>
            <ac:spMk id="25" creationId="{5F937BBF-9326-4230-AB1B-F1795E350559}"/>
          </ac:spMkLst>
        </pc:spChg>
        <pc:graphicFrameChg chg="add del">
          <ac:chgData name="Sai Yamanoor" userId="51c118854276e9fd" providerId="LiveId" clId="{4A7F2F99-C5DD-47E2-BE41-4252E2C87C83}" dt="2020-01-25T06:40:35.942" v="3054" actId="26606"/>
          <ac:graphicFrameMkLst>
            <pc:docMk/>
            <pc:sldMk cId="3678371848" sldId="259"/>
            <ac:graphicFrameMk id="5" creationId="{C44ECFBC-1251-4FA5-9C2C-07978D35D7ED}"/>
          </ac:graphicFrameMkLst>
        </pc:graphicFrameChg>
        <pc:graphicFrameChg chg="add del">
          <ac:chgData name="Sai Yamanoor" userId="51c118854276e9fd" providerId="LiveId" clId="{4A7F2F99-C5DD-47E2-BE41-4252E2C87C83}" dt="2020-01-25T06:43:49.821" v="3165" actId="26606"/>
          <ac:graphicFrameMkLst>
            <pc:docMk/>
            <pc:sldMk cId="3678371848" sldId="259"/>
            <ac:graphicFrameMk id="9" creationId="{3A648A6C-8A08-4A6E-85DE-30E987D36678}"/>
          </ac:graphicFrameMkLst>
        </pc:graphicFrameChg>
        <pc:graphicFrameChg chg="add del">
          <ac:chgData name="Sai Yamanoor" userId="51c118854276e9fd" providerId="LiveId" clId="{4A7F2F99-C5DD-47E2-BE41-4252E2C87C83}" dt="2020-01-25T06:43:56.809" v="3167" actId="26606"/>
          <ac:graphicFrameMkLst>
            <pc:docMk/>
            <pc:sldMk cId="3678371848" sldId="259"/>
            <ac:graphicFrameMk id="16" creationId="{2E5D2C5F-237F-42B0-BB43-28D5B0390CFA}"/>
          </ac:graphicFrameMkLst>
        </pc:graphicFrameChg>
        <pc:graphicFrameChg chg="add del">
          <ac:chgData name="Sai Yamanoor" userId="51c118854276e9fd" providerId="LiveId" clId="{4A7F2F99-C5DD-47E2-BE41-4252E2C87C83}" dt="2020-01-25T06:44:00.239" v="3169" actId="26606"/>
          <ac:graphicFrameMkLst>
            <pc:docMk/>
            <pc:sldMk cId="3678371848" sldId="259"/>
            <ac:graphicFrameMk id="21" creationId="{3A648A6C-8A08-4A6E-85DE-30E987D36678}"/>
          </ac:graphicFrameMkLst>
        </pc:graphicFrameChg>
        <pc:graphicFrameChg chg="add mod">
          <ac:chgData name="Sai Yamanoor" userId="51c118854276e9fd" providerId="LiveId" clId="{4A7F2F99-C5DD-47E2-BE41-4252E2C87C83}" dt="2020-01-25T13:45:17.325" v="4021" actId="20577"/>
          <ac:graphicFrameMkLst>
            <pc:docMk/>
            <pc:sldMk cId="3678371848" sldId="259"/>
            <ac:graphicFrameMk id="26" creationId="{D3AF9E0B-3AAD-4F13-BB37-18803D5489EE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06:39:13.919" v="3052" actId="20577"/>
        <pc:sldMkLst>
          <pc:docMk/>
          <pc:sldMk cId="142239286" sldId="260"/>
        </pc:sldMkLst>
        <pc:spChg chg="mod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" creationId="{5B2E82F1-D055-494D-812C-56AAEC010ACA}"/>
          </ac:spMkLst>
        </pc:spChg>
        <pc:spChg chg="del">
          <ac:chgData name="Sai Yamanoor" userId="51c118854276e9fd" providerId="LiveId" clId="{4A7F2F99-C5DD-47E2-BE41-4252E2C87C83}" dt="2020-01-24T01:36:35.866" v="123" actId="931"/>
          <ac:spMkLst>
            <pc:docMk/>
            <pc:sldMk cId="142239286" sldId="260"/>
            <ac:spMk id="3" creationId="{69A7FFD4-2DBF-4F3D-90A2-A953D5BDBF5D}"/>
          </ac:spMkLst>
        </pc:spChg>
        <pc:spChg chg="add mod">
          <ac:chgData name="Sai Yamanoor" userId="51c118854276e9fd" providerId="LiveId" clId="{4A7F2F99-C5DD-47E2-BE41-4252E2C87C83}" dt="2020-01-25T06:39:13.919" v="3052" actId="20577"/>
          <ac:spMkLst>
            <pc:docMk/>
            <pc:sldMk cId="142239286" sldId="260"/>
            <ac:spMk id="6" creationId="{46389AB2-58EC-4C97-9046-77DFC8BE2D46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1" creationId="{2C9A9DA9-7DC8-488B-A882-123947B0F3D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3" creationId="{57F6BDD4-E066-4008-8011-6CC31AEB4556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5" creationId="{2711A8FB-68FC-45FC-B01E-38F809E2D43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17" creationId="{2A865FE3-5FC9-4049-87CF-30019C46C0F5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2" creationId="{6B5E2835-4E47-45B3-9CFE-732FF7B05472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4" creationId="{5B45AD5D-AA52-4F7B-9362-576A39AD9E09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6" creationId="{AEDD7960-4866-4399-BEF6-DD1431AB4E34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28" creationId="{55D4142C-5077-457F-A6AD-3FECFDB39685}"/>
          </ac:spMkLst>
        </pc:spChg>
        <pc:spChg chg="add del">
          <ac:chgData name="Sai Yamanoor" userId="51c118854276e9fd" providerId="LiveId" clId="{4A7F2F99-C5DD-47E2-BE41-4252E2C87C83}" dt="2020-01-25T06:23:10.346" v="2696" actId="26606"/>
          <ac:spMkLst>
            <pc:docMk/>
            <pc:sldMk cId="142239286" sldId="260"/>
            <ac:spMk id="30" creationId="{7A5F0580-5EE9-419F-96EE-B6529EF6E7D0}"/>
          </ac:spMkLst>
        </pc:spChg>
        <pc:picChg chg="add mod ord">
          <ac:chgData name="Sai Yamanoor" userId="51c118854276e9fd" providerId="LiveId" clId="{4A7F2F99-C5DD-47E2-BE41-4252E2C87C83}" dt="2020-01-25T06:23:10.346" v="2696" actId="26606"/>
          <ac:picMkLst>
            <pc:docMk/>
            <pc:sldMk cId="142239286" sldId="260"/>
            <ac:picMk id="5" creationId="{3A1855AF-B432-4D09-9C67-8B1746618AAE}"/>
          </ac:picMkLst>
        </pc:picChg>
      </pc:sldChg>
      <pc:sldChg chg="addSp delSp modSp add del ord">
        <pc:chgData name="Sai Yamanoor" userId="51c118854276e9fd" providerId="LiveId" clId="{4A7F2F99-C5DD-47E2-BE41-4252E2C87C83}" dt="2020-01-25T06:56:04.526" v="3668" actId="47"/>
        <pc:sldMkLst>
          <pc:docMk/>
          <pc:sldMk cId="1623706681" sldId="261"/>
        </pc:sldMkLst>
        <pc:spChg chg="mod">
          <ac:chgData name="Sai Yamanoor" userId="51c118854276e9fd" providerId="LiveId" clId="{4A7F2F99-C5DD-47E2-BE41-4252E2C87C83}" dt="2020-01-25T06:54:20.280" v="3581" actId="20577"/>
          <ac:spMkLst>
            <pc:docMk/>
            <pc:sldMk cId="1623706681" sldId="261"/>
            <ac:spMk id="2" creationId="{455F2309-EE7B-4AFD-A01E-C9BA8A495054}"/>
          </ac:spMkLst>
        </pc:spChg>
        <pc:spChg chg="del">
          <ac:chgData name="Sai Yamanoor" userId="51c118854276e9fd" providerId="LiveId" clId="{4A7F2F99-C5DD-47E2-BE41-4252E2C87C83}" dt="2020-01-25T05:41:12" v="1607" actId="478"/>
          <ac:spMkLst>
            <pc:docMk/>
            <pc:sldMk cId="1623706681" sldId="261"/>
            <ac:spMk id="3" creationId="{4D90DEF0-7B0D-4AAB-A9B1-78CD758DF061}"/>
          </ac:spMkLst>
        </pc:spChg>
        <pc:picChg chg="add del">
          <ac:chgData name="Sai Yamanoor" userId="51c118854276e9fd" providerId="LiveId" clId="{4A7F2F99-C5DD-47E2-BE41-4252E2C87C83}" dt="2020-01-25T06:52:28.610" v="3553"/>
          <ac:picMkLst>
            <pc:docMk/>
            <pc:sldMk cId="1623706681" sldId="261"/>
            <ac:picMk id="4" creationId="{DE5012D7-8AF7-4829-BA87-501FAD3BA06E}"/>
          </ac:picMkLst>
        </pc:picChg>
      </pc:sldChg>
      <pc:sldChg chg="modSp add del">
        <pc:chgData name="Sai Yamanoor" userId="51c118854276e9fd" providerId="LiveId" clId="{4A7F2F99-C5DD-47E2-BE41-4252E2C87C83}" dt="2020-01-25T06:45:24.159" v="3171" actId="47"/>
        <pc:sldMkLst>
          <pc:docMk/>
          <pc:sldMk cId="1089644817" sldId="262"/>
        </pc:sldMkLst>
        <pc:spChg chg="mod">
          <ac:chgData name="Sai Yamanoor" userId="51c118854276e9fd" providerId="LiveId" clId="{4A7F2F99-C5DD-47E2-BE41-4252E2C87C83}" dt="2020-01-24T01:44:24.232" v="298" actId="20577"/>
          <ac:spMkLst>
            <pc:docMk/>
            <pc:sldMk cId="1089644817" sldId="262"/>
            <ac:spMk id="2" creationId="{622629C5-2E4A-427E-9CA9-6D004B01285D}"/>
          </ac:spMkLst>
        </pc:spChg>
      </pc:sldChg>
      <pc:sldChg chg="addSp delSp modSp add ord">
        <pc:chgData name="Sai Yamanoor" userId="51c118854276e9fd" providerId="LiveId" clId="{4A7F2F99-C5DD-47E2-BE41-4252E2C87C83}" dt="2020-01-25T05:11:56.663" v="499" actId="20577"/>
        <pc:sldMkLst>
          <pc:docMk/>
          <pc:sldMk cId="1286981362" sldId="263"/>
        </pc:sldMkLst>
        <pc:spChg chg="mod">
          <ac:chgData name="Sai Yamanoor" userId="51c118854276e9fd" providerId="LiveId" clId="{4A7F2F99-C5DD-47E2-BE41-4252E2C87C83}" dt="2020-01-25T05:11:56.663" v="499" actId="20577"/>
          <ac:spMkLst>
            <pc:docMk/>
            <pc:sldMk cId="1286981362" sldId="263"/>
            <ac:spMk id="2" creationId="{724A50F1-1F03-42E1-AFB1-8569A5F20810}"/>
          </ac:spMkLst>
        </pc:spChg>
        <pc:spChg chg="del">
          <ac:chgData name="Sai Yamanoor" userId="51c118854276e9fd" providerId="LiveId" clId="{4A7F2F99-C5DD-47E2-BE41-4252E2C87C83}" dt="2020-01-24T01:48:34.846" v="301" actId="931"/>
          <ac:spMkLst>
            <pc:docMk/>
            <pc:sldMk cId="1286981362" sldId="263"/>
            <ac:spMk id="3" creationId="{851E1D6B-5D0F-4469-82B2-4183661E715E}"/>
          </ac:spMkLst>
        </pc:spChg>
        <pc:picChg chg="add mod">
          <ac:chgData name="Sai Yamanoor" userId="51c118854276e9fd" providerId="LiveId" clId="{4A7F2F99-C5DD-47E2-BE41-4252E2C87C83}" dt="2020-01-24T01:48:38.099" v="302" actId="1076"/>
          <ac:picMkLst>
            <pc:docMk/>
            <pc:sldMk cId="1286981362" sldId="263"/>
            <ac:picMk id="5" creationId="{C0918C0D-C859-43F0-B921-A4448F8DAEBB}"/>
          </ac:picMkLst>
        </pc:picChg>
        <pc:picChg chg="add mod">
          <ac:chgData name="Sai Yamanoor" userId="51c118854276e9fd" providerId="LiveId" clId="{4A7F2F99-C5DD-47E2-BE41-4252E2C87C83}" dt="2020-01-24T15:07:17.611" v="369" actId="14100"/>
          <ac:picMkLst>
            <pc:docMk/>
            <pc:sldMk cId="1286981362" sldId="263"/>
            <ac:picMk id="7" creationId="{EE994233-11EF-4DA1-844F-A04F32C65D94}"/>
          </ac:picMkLst>
        </pc:picChg>
      </pc:sldChg>
      <pc:sldChg chg="addSp delSp modSp add mod ord setBg">
        <pc:chgData name="Sai Yamanoor" userId="51c118854276e9fd" providerId="LiveId" clId="{4A7F2F99-C5DD-47E2-BE41-4252E2C87C83}" dt="2020-01-25T13:53:40.365" v="4133" actId="20577"/>
        <pc:sldMkLst>
          <pc:docMk/>
          <pc:sldMk cId="1346201771" sldId="264"/>
        </pc:sldMkLst>
        <pc:spChg chg="mo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2" creationId="{29DE8A05-9FF9-4EAF-92EB-A17DBFF05797}"/>
          </ac:spMkLst>
        </pc:spChg>
        <pc:spChg chg="del">
          <ac:chgData name="Sai Yamanoor" userId="51c118854276e9fd" providerId="LiveId" clId="{4A7F2F99-C5DD-47E2-BE41-4252E2C87C83}" dt="2020-01-24T15:09:33.953" v="373" actId="478"/>
          <ac:spMkLst>
            <pc:docMk/>
            <pc:sldMk cId="1346201771" sldId="264"/>
            <ac:spMk id="3" creationId="{A0820C0D-CE8A-4057-8C9A-19505843D9B8}"/>
          </ac:spMkLst>
        </pc:spChg>
        <pc:spChg chg="add del mo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5" creationId="{37E65952-F89A-48FE-9888-A9FD2DA5B755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2" creationId="{BC68A55F-7B32-44D8-AEE5-1AF40532656C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4" creationId="{CD1AAA2C-FBBE-42AA-B869-31D524B7653F}"/>
          </ac:spMkLst>
        </pc:spChg>
        <pc:spChg chg="add">
          <ac:chgData name="Sai Yamanoor" userId="51c118854276e9fd" providerId="LiveId" clId="{4A7F2F99-C5DD-47E2-BE41-4252E2C87C83}" dt="2020-01-25T05:49:36.327" v="1951" actId="26606"/>
          <ac:spMkLst>
            <pc:docMk/>
            <pc:sldMk cId="1346201771" sldId="264"/>
            <ac:spMk id="16" creationId="{5F937BBF-9326-4230-AB1B-F1795E350559}"/>
          </ac:spMkLst>
        </pc:spChg>
        <pc:graphicFrameChg chg="add del mod">
          <ac:chgData name="Sai Yamanoor" userId="51c118854276e9fd" providerId="LiveId" clId="{4A7F2F99-C5DD-47E2-BE41-4252E2C87C83}" dt="2020-01-25T05:39:50.354" v="1605" actId="478"/>
          <ac:graphicFrameMkLst>
            <pc:docMk/>
            <pc:sldMk cId="1346201771" sldId="264"/>
            <ac:graphicFrameMk id="4" creationId="{5D4D63EA-C092-44D8-B7B9-84DAE656345D}"/>
          </ac:graphicFrameMkLst>
        </pc:graphicFrameChg>
        <pc:graphicFrameChg chg="add mod">
          <ac:chgData name="Sai Yamanoor" userId="51c118854276e9fd" providerId="LiveId" clId="{4A7F2F99-C5DD-47E2-BE41-4252E2C87C83}" dt="2020-01-25T13:53:40.365" v="4133" actId="20577"/>
          <ac:graphicFrameMkLst>
            <pc:docMk/>
            <pc:sldMk cId="1346201771" sldId="264"/>
            <ac:graphicFrameMk id="7" creationId="{313C7E5A-F4E9-42D5-BE90-E47401B82D22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13:47:36.771" v="4097" actId="20577"/>
        <pc:sldMkLst>
          <pc:docMk/>
          <pc:sldMk cId="2906701421" sldId="265"/>
        </pc:sldMkLst>
        <pc:spChg chg="mo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" creationId="{D286F03E-C087-4360-892A-3D2989B7A070}"/>
          </ac:spMkLst>
        </pc:spChg>
        <pc:spChg chg="add del mo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3" creationId="{7C3BC3AB-AEE6-4959-BFCE-EEF30591BD8F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0" creationId="{81E1224E-6618-482E-BE87-321A7FC1CDE8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2" creationId="{066346BE-FDB4-4772-A696-0719490ABD64}"/>
          </ac:spMkLst>
        </pc:spChg>
        <pc:spChg chg="add del">
          <ac:chgData name="Sai Yamanoor" userId="51c118854276e9fd" providerId="LiveId" clId="{4A7F2F99-C5DD-47E2-BE41-4252E2C87C83}" dt="2020-01-25T05:20:04.665" v="1042" actId="26606"/>
          <ac:spMkLst>
            <pc:docMk/>
            <pc:sldMk cId="2906701421" sldId="265"/>
            <ac:spMk id="14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6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7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5:20:21.911" v="1044" actId="26606"/>
          <ac:spMkLst>
            <pc:docMk/>
            <pc:sldMk cId="2906701421" sldId="265"/>
            <ac:spMk id="18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1" creationId="{81E1224E-6618-482E-BE87-321A7FC1CDE8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2" creationId="{066346BE-FDB4-4772-A696-0719490ABD64}"/>
          </ac:spMkLst>
        </pc:spChg>
        <pc:spChg chg="add del">
          <ac:chgData name="Sai Yamanoor" userId="51c118854276e9fd" providerId="LiveId" clId="{4A7F2F99-C5DD-47E2-BE41-4252E2C87C83}" dt="2020-01-25T05:20:34.492" v="1046" actId="26606"/>
          <ac:spMkLst>
            <pc:docMk/>
            <pc:sldMk cId="2906701421" sldId="265"/>
            <ac:spMk id="23" creationId="{FB92FFCE-0C90-454E-AA25-D4EE9A6C39C5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6" creationId="{BC68A55F-7B32-44D8-AEE5-1AF40532656C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7" creationId="{CD1AAA2C-FBBE-42AA-B869-31D524B7653F}"/>
          </ac:spMkLst>
        </pc:spChg>
        <pc:spChg chg="add">
          <ac:chgData name="Sai Yamanoor" userId="51c118854276e9fd" providerId="LiveId" clId="{4A7F2F99-C5DD-47E2-BE41-4252E2C87C83}" dt="2020-01-25T05:20:34.513" v="1047" actId="26606"/>
          <ac:spMkLst>
            <pc:docMk/>
            <pc:sldMk cId="2906701421" sldId="265"/>
            <ac:spMk id="28" creationId="{5F937BBF-9326-4230-AB1B-F1795E350559}"/>
          </ac:spMkLst>
        </pc:spChg>
        <pc:graphicFrameChg chg="add del">
          <ac:chgData name="Sai Yamanoor" userId="51c118854276e9fd" providerId="LiveId" clId="{4A7F2F99-C5DD-47E2-BE41-4252E2C87C83}" dt="2020-01-25T05:20:04.665" v="1042" actId="26606"/>
          <ac:graphicFrameMkLst>
            <pc:docMk/>
            <pc:sldMk cId="2906701421" sldId="265"/>
            <ac:graphicFrameMk id="5" creationId="{6DAAC09F-B0B5-46F8-89AF-9C517DD42F87}"/>
          </ac:graphicFrameMkLst>
        </pc:graphicFrameChg>
        <pc:graphicFrameChg chg="add del">
          <ac:chgData name="Sai Yamanoor" userId="51c118854276e9fd" providerId="LiveId" clId="{4A7F2F99-C5DD-47E2-BE41-4252E2C87C83}" dt="2020-01-25T05:20:21.911" v="1044" actId="26606"/>
          <ac:graphicFrameMkLst>
            <pc:docMk/>
            <pc:sldMk cId="2906701421" sldId="265"/>
            <ac:graphicFrameMk id="19" creationId="{2124A2DB-536B-469B-92DC-574F9DFD6D2A}"/>
          </ac:graphicFrameMkLst>
        </pc:graphicFrameChg>
        <pc:graphicFrameChg chg="add del">
          <ac:chgData name="Sai Yamanoor" userId="51c118854276e9fd" providerId="LiveId" clId="{4A7F2F99-C5DD-47E2-BE41-4252E2C87C83}" dt="2020-01-25T05:20:34.492" v="1046" actId="26606"/>
          <ac:graphicFrameMkLst>
            <pc:docMk/>
            <pc:sldMk cId="2906701421" sldId="265"/>
            <ac:graphicFrameMk id="24" creationId="{6DAAC09F-B0B5-46F8-89AF-9C517DD42F87}"/>
          </ac:graphicFrameMkLst>
        </pc:graphicFrameChg>
        <pc:graphicFrameChg chg="add mod">
          <ac:chgData name="Sai Yamanoor" userId="51c118854276e9fd" providerId="LiveId" clId="{4A7F2F99-C5DD-47E2-BE41-4252E2C87C83}" dt="2020-01-25T13:47:36.771" v="4097" actId="20577"/>
          <ac:graphicFrameMkLst>
            <pc:docMk/>
            <pc:sldMk cId="2906701421" sldId="265"/>
            <ac:graphicFrameMk id="29" creationId="{5D8FB5D4-C404-442C-9203-AC3D68E5060F}"/>
          </ac:graphicFrameMkLst>
        </pc:graphicFrameChg>
      </pc:sldChg>
      <pc:sldChg chg="addSp delSp modSp add ord">
        <pc:chgData name="Sai Yamanoor" userId="51c118854276e9fd" providerId="LiveId" clId="{4A7F2F99-C5DD-47E2-BE41-4252E2C87C83}" dt="2020-01-25T06:24:13.142" v="2733" actId="962"/>
        <pc:sldMkLst>
          <pc:docMk/>
          <pc:sldMk cId="2995687937" sldId="266"/>
        </pc:sldMkLst>
        <pc:spChg chg="mod">
          <ac:chgData name="Sai Yamanoor" userId="51c118854276e9fd" providerId="LiveId" clId="{4A7F2F99-C5DD-47E2-BE41-4252E2C87C83}" dt="2020-01-25T06:23:56.572" v="2730" actId="20577"/>
          <ac:spMkLst>
            <pc:docMk/>
            <pc:sldMk cId="2995687937" sldId="266"/>
            <ac:spMk id="2" creationId="{973C2FFA-9756-4DC4-9645-EAD5E302B051}"/>
          </ac:spMkLst>
        </pc:spChg>
        <pc:spChg chg="del">
          <ac:chgData name="Sai Yamanoor" userId="51c118854276e9fd" providerId="LiveId" clId="{4A7F2F99-C5DD-47E2-BE41-4252E2C87C83}" dt="2020-01-25T06:24:11.389" v="2731" actId="931"/>
          <ac:spMkLst>
            <pc:docMk/>
            <pc:sldMk cId="2995687937" sldId="266"/>
            <ac:spMk id="3" creationId="{34A6AAC1-CB5B-402E-8259-DE6A00428648}"/>
          </ac:spMkLst>
        </pc:spChg>
        <pc:picChg chg="add mod">
          <ac:chgData name="Sai Yamanoor" userId="51c118854276e9fd" providerId="LiveId" clId="{4A7F2F99-C5DD-47E2-BE41-4252E2C87C83}" dt="2020-01-25T06:24:13.142" v="2733" actId="962"/>
          <ac:picMkLst>
            <pc:docMk/>
            <pc:sldMk cId="2995687937" sldId="266"/>
            <ac:picMk id="5" creationId="{E36F42AE-7ACA-47DB-8E76-443374A5A653}"/>
          </ac:picMkLst>
        </pc:picChg>
      </pc:sldChg>
      <pc:sldChg chg="addSp delSp modSp add mod ord setBg">
        <pc:chgData name="Sai Yamanoor" userId="51c118854276e9fd" providerId="LiveId" clId="{4A7F2F99-C5DD-47E2-BE41-4252E2C87C83}" dt="2020-01-25T06:59:56.796" v="3785"/>
        <pc:sldMkLst>
          <pc:docMk/>
          <pc:sldMk cId="1492468535" sldId="267"/>
        </pc:sldMkLst>
        <pc:spChg chg="mo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" creationId="{C41C3FA3-2866-462F-8807-DACC57016FB5}"/>
          </ac:spMkLst>
        </pc:spChg>
        <pc:spChg chg="del mod">
          <ac:chgData name="Sai Yamanoor" userId="51c118854276e9fd" providerId="LiveId" clId="{4A7F2F99-C5DD-47E2-BE41-4252E2C87C83}" dt="2020-01-25T06:32:29.851" v="2978" actId="26606"/>
          <ac:spMkLst>
            <pc:docMk/>
            <pc:sldMk cId="1492468535" sldId="267"/>
            <ac:spMk id="3" creationId="{3AB65913-EEF0-4114-A066-380F7FA65A23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0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2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58:14.817" v="3721" actId="26606"/>
          <ac:spMkLst>
            <pc:docMk/>
            <pc:sldMk cId="1492468535" sldId="267"/>
            <ac:spMk id="14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19" creationId="{AFF8D2E5-2C4E-47B1-930B-6C82B7C31331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1" creationId="{801E4ADA-0EA9-4930-846E-3C11E8BED6DD}"/>
          </ac:spMkLst>
        </pc:spChg>
        <pc:spChg chg="add del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23" creationId="{FB92FFCE-0C90-454E-AA25-D4EE9A6C39C5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28" creationId="{44AD29B6-BF3B-4407-9E75-52DF8E3B29F1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30" creationId="{55F8BA08-3E38-4B70-B93A-74F08E092206}"/>
          </ac:spMkLst>
        </pc:spChg>
        <pc:spChg chg="add del">
          <ac:chgData name="Sai Yamanoor" userId="51c118854276e9fd" providerId="LiveId" clId="{4A7F2F99-C5DD-47E2-BE41-4252E2C87C83}" dt="2020-01-25T06:59:09.105" v="3779" actId="26606"/>
          <ac:spMkLst>
            <pc:docMk/>
            <pc:sldMk cId="1492468535" sldId="267"/>
            <ac:spMk id="32" creationId="{357F1B33-79AB-4A71-8CEC-4546D709B8C8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4" creationId="{92C3387C-D24F-4737-8A37-1DC5CFF09CFA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5" creationId="{5ACC6BB2-28F8-4405-829D-0562733BEE7A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6" creationId="{5C2E53F0-AD54-4A55-99A0-EC896CE3C233}"/>
          </ac:spMkLst>
        </pc:spChg>
        <pc:spChg chg="add del">
          <ac:chgData name="Sai Yamanoor" userId="51c118854276e9fd" providerId="LiveId" clId="{4A7F2F99-C5DD-47E2-BE41-4252E2C87C83}" dt="2020-01-25T06:59:15.860" v="3781" actId="26606"/>
          <ac:spMkLst>
            <pc:docMk/>
            <pc:sldMk cId="1492468535" sldId="267"/>
            <ac:spMk id="37" creationId="{D15F19F8-85EE-477A-ACBA-4B6D069780E5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39" creationId="{44AD29B6-BF3B-4407-9E75-52DF8E3B29F1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40" creationId="{55F8BA08-3E38-4B70-B93A-74F08E092206}"/>
          </ac:spMkLst>
        </pc:spChg>
        <pc:spChg chg="add del">
          <ac:chgData name="Sai Yamanoor" userId="51c118854276e9fd" providerId="LiveId" clId="{4A7F2F99-C5DD-47E2-BE41-4252E2C87C83}" dt="2020-01-25T06:59:21.547" v="3783" actId="26606"/>
          <ac:spMkLst>
            <pc:docMk/>
            <pc:sldMk cId="1492468535" sldId="267"/>
            <ac:spMk id="41" creationId="{357F1B33-79AB-4A71-8CEC-4546D709B8C8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3" creationId="{81E1224E-6618-482E-BE87-321A7FC1CDE8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4" creationId="{066346BE-FDB4-4772-A696-0719490ABD64}"/>
          </ac:spMkLst>
        </pc:spChg>
        <pc:spChg chg="add">
          <ac:chgData name="Sai Yamanoor" userId="51c118854276e9fd" providerId="LiveId" clId="{4A7F2F99-C5DD-47E2-BE41-4252E2C87C83}" dt="2020-01-25T06:59:21.616" v="3784" actId="26606"/>
          <ac:spMkLst>
            <pc:docMk/>
            <pc:sldMk cId="1492468535" sldId="267"/>
            <ac:spMk id="45" creationId="{FB92FFCE-0C90-454E-AA25-D4EE9A6C39C5}"/>
          </ac:spMkLst>
        </pc:spChg>
        <pc:graphicFrameChg chg="add mod modGraphic">
          <ac:chgData name="Sai Yamanoor" userId="51c118854276e9fd" providerId="LiveId" clId="{4A7F2F99-C5DD-47E2-BE41-4252E2C87C83}" dt="2020-01-25T06:59:56.796" v="3785"/>
          <ac:graphicFrameMkLst>
            <pc:docMk/>
            <pc:sldMk cId="1492468535" sldId="267"/>
            <ac:graphicFrameMk id="5" creationId="{4248EF9E-92FD-47DB-B302-745AAA493E7C}"/>
          </ac:graphicFrameMkLst>
        </pc:graphicFrameChg>
      </pc:sldChg>
      <pc:sldChg chg="addSp delSp modSp add mod ord setBg">
        <pc:chgData name="Sai Yamanoor" userId="51c118854276e9fd" providerId="LiveId" clId="{4A7F2F99-C5DD-47E2-BE41-4252E2C87C83}" dt="2020-01-25T06:37:47.799" v="3000" actId="26606"/>
        <pc:sldMkLst>
          <pc:docMk/>
          <pc:sldMk cId="3352896878" sldId="268"/>
        </pc:sldMkLst>
        <pc:spChg chg="mo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2" creationId="{DFD0E557-A7D3-4A7B-951D-8F2D682BF683}"/>
          </ac:spMkLst>
        </pc:spChg>
        <pc:spChg chg="del">
          <ac:chgData name="Sai Yamanoor" userId="51c118854276e9fd" providerId="LiveId" clId="{4A7F2F99-C5DD-47E2-BE41-4252E2C87C83}" dt="2020-01-25T06:37:36.131" v="2994" actId="931"/>
          <ac:spMkLst>
            <pc:docMk/>
            <pc:sldMk cId="3352896878" sldId="268"/>
            <ac:spMk id="3" creationId="{FECAAA06-03C4-4104-83ED-60F696F56FC4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2" creationId="{8D06CE56-3881-4ADA-8CEF-D18B02C242A3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4" creationId="{79F3C543-62EC-4433-9C93-A2CD8764E9B4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6" creationId="{96646FC9-C66D-4EC7-8310-0DD4ACC49C6C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18" creationId="{A3473CF9-37EB-43E7-89EF-D2D1C53D1DAC}"/>
          </ac:spMkLst>
        </pc:spChg>
        <pc:spChg chg="add">
          <ac:chgData name="Sai Yamanoor" userId="51c118854276e9fd" providerId="LiveId" clId="{4A7F2F99-C5DD-47E2-BE41-4252E2C87C83}" dt="2020-01-25T06:37:47.799" v="3000" actId="26606"/>
          <ac:spMkLst>
            <pc:docMk/>
            <pc:sldMk cId="3352896878" sldId="268"/>
            <ac:spMk id="20" creationId="{586B4EF9-43BA-4655-A6FF-1D8E21574C95}"/>
          </ac:spMkLst>
        </pc:spChg>
        <pc:picChg chg="add mod ord">
          <ac:chgData name="Sai Yamanoor" userId="51c118854276e9fd" providerId="LiveId" clId="{4A7F2F99-C5DD-47E2-BE41-4252E2C87C83}" dt="2020-01-25T06:37:47.799" v="3000" actId="26606"/>
          <ac:picMkLst>
            <pc:docMk/>
            <pc:sldMk cId="3352896878" sldId="268"/>
            <ac:picMk id="5" creationId="{A9D78790-AA4E-4617-A7DC-411A110A8357}"/>
          </ac:picMkLst>
        </pc:picChg>
        <pc:picChg chg="add mod">
          <ac:chgData name="Sai Yamanoor" userId="51c118854276e9fd" providerId="LiveId" clId="{4A7F2F99-C5DD-47E2-BE41-4252E2C87C83}" dt="2020-01-25T06:37:47.799" v="3000" actId="26606"/>
          <ac:picMkLst>
            <pc:docMk/>
            <pc:sldMk cId="3352896878" sldId="268"/>
            <ac:picMk id="7" creationId="{AE22770C-CF00-4DD4-8B2B-FCFA018E37B5}"/>
          </ac:picMkLst>
        </pc:picChg>
      </pc:sldChg>
      <pc:sldChg chg="addSp delSp modSp add mod setBg">
        <pc:chgData name="Sai Yamanoor" userId="51c118854276e9fd" providerId="LiveId" clId="{4A7F2F99-C5DD-47E2-BE41-4252E2C87C83}" dt="2020-01-25T13:46:30.754" v="4087" actId="20577"/>
        <pc:sldMkLst>
          <pc:docMk/>
          <pc:sldMk cId="907644257" sldId="269"/>
        </pc:sldMkLst>
        <pc:spChg chg="mo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" creationId="{91B9AC86-FCAB-4011-B635-DEEA4ACFB96A}"/>
          </ac:spMkLst>
        </pc:spChg>
        <pc:spChg chg="add del mod">
          <ac:chgData name="Sai Yamanoor" userId="51c118854276e9fd" providerId="LiveId" clId="{4A7F2F99-C5DD-47E2-BE41-4252E2C87C83}" dt="2020-01-25T06:50:50.896" v="3473" actId="26606"/>
          <ac:spMkLst>
            <pc:docMk/>
            <pc:sldMk cId="907644257" sldId="269"/>
            <ac:spMk id="3" creationId="{3C85F187-D235-450E-8A82-7D9D6DE6160F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8" creationId="{CBB2B1F0-0DD6-4744-9A46-7A344FB48E40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0" creationId="{BC68A55F-7B32-44D8-AEE5-1AF40532656C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2" creationId="{CD1AAA2C-FBBE-42AA-B869-31D524B7653F}"/>
          </ac:spMkLst>
        </pc:spChg>
        <pc:spChg chg="add del">
          <ac:chgData name="Sai Yamanoor" userId="51c118854276e9fd" providerId="LiveId" clId="{4A7F2F99-C5DD-47E2-BE41-4252E2C87C83}" dt="2020-01-25T06:50:50.884" v="3472" actId="26606"/>
          <ac:spMkLst>
            <pc:docMk/>
            <pc:sldMk cId="907644257" sldId="269"/>
            <ac:spMk id="14" creationId="{5F937BBF-9326-4230-AB1B-F1795E350559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16" creationId="{7A0B5DEA-ADF6-4BA5-9307-147F0A4685A0}"/>
          </ac:spMkLst>
        </pc:spChg>
        <pc:spChg chg="add del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17" creationId="{9DECDBF4-02B6-4BB4-B65B-B8107AD6A9E8}"/>
          </ac:spMkLst>
        </pc:spChg>
        <pc:spChg chg="add mod">
          <ac:chgData name="Sai Yamanoor" userId="51c118854276e9fd" providerId="LiveId" clId="{4A7F2F99-C5DD-47E2-BE41-4252E2C87C83}" dt="2020-01-25T13:46:30.754" v="4087" actId="20577"/>
          <ac:spMkLst>
            <pc:docMk/>
            <pc:sldMk cId="907644257" sldId="269"/>
            <ac:spMk id="18" creationId="{3C85F187-D235-450E-8A82-7D9D6DE6160F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3" creationId="{5DF40726-9B19-4165-9C26-757D16E19E23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5" creationId="{2089CB41-F399-4AEB-980C-5BFB1049CBED}"/>
          </ac:spMkLst>
        </pc:spChg>
        <pc:spChg chg="add">
          <ac:chgData name="Sai Yamanoor" userId="51c118854276e9fd" providerId="LiveId" clId="{4A7F2F99-C5DD-47E2-BE41-4252E2C87C83}" dt="2020-01-25T06:52:38.498" v="3556" actId="26606"/>
          <ac:spMkLst>
            <pc:docMk/>
            <pc:sldMk cId="907644257" sldId="269"/>
            <ac:spMk id="27" creationId="{1BFC967B-3DD6-463D-9DB9-6E4419AE0DAA}"/>
          </ac:spMkLst>
        </pc:spChg>
        <pc:graphicFrameChg chg="add del">
          <ac:chgData name="Sai Yamanoor" userId="51c118854276e9fd" providerId="LiveId" clId="{4A7F2F99-C5DD-47E2-BE41-4252E2C87C83}" dt="2020-01-25T06:50:50.884" v="3472" actId="26606"/>
          <ac:graphicFrameMkLst>
            <pc:docMk/>
            <pc:sldMk cId="907644257" sldId="269"/>
            <ac:graphicFrameMk id="5" creationId="{B8CDDA13-2506-4198-B166-1665E8E2C39C}"/>
          </ac:graphicFrameMkLst>
        </pc:graphicFrameChg>
        <pc:picChg chg="add mod">
          <ac:chgData name="Sai Yamanoor" userId="51c118854276e9fd" providerId="LiveId" clId="{4A7F2F99-C5DD-47E2-BE41-4252E2C87C83}" dt="2020-01-25T06:52:38.498" v="3556" actId="26606"/>
          <ac:picMkLst>
            <pc:docMk/>
            <pc:sldMk cId="907644257" sldId="269"/>
            <ac:picMk id="13" creationId="{12A4B320-B8DA-4D80-89C2-5B384CB0672E}"/>
          </ac:picMkLst>
        </pc:picChg>
      </pc:sldChg>
      <pc:sldChg chg="add del">
        <pc:chgData name="Sai Yamanoor" userId="51c118854276e9fd" providerId="LiveId" clId="{4A7F2F99-C5DD-47E2-BE41-4252E2C87C83}" dt="2020-01-25T06:54:12.746" v="3567" actId="47"/>
        <pc:sldMkLst>
          <pc:docMk/>
          <pc:sldMk cId="808008015" sldId="270"/>
        </pc:sldMkLst>
      </pc:sldChg>
      <pc:sldChg chg="add del">
        <pc:chgData name="Sai Yamanoor" userId="51c118854276e9fd" providerId="LiveId" clId="{4A7F2F99-C5DD-47E2-BE41-4252E2C87C83}" dt="2020-01-25T06:54:12.498" v="3566" actId="47"/>
        <pc:sldMkLst>
          <pc:docMk/>
          <pc:sldMk cId="2735654355" sldId="271"/>
        </pc:sldMkLst>
      </pc:sldChg>
      <pc:sldChg chg="add del">
        <pc:chgData name="Sai Yamanoor" userId="51c118854276e9fd" providerId="LiveId" clId="{4A7F2F99-C5DD-47E2-BE41-4252E2C87C83}" dt="2020-01-25T06:54:12.373" v="3565" actId="47"/>
        <pc:sldMkLst>
          <pc:docMk/>
          <pc:sldMk cId="3733412173" sldId="272"/>
        </pc:sldMkLst>
      </pc:sldChg>
      <pc:sldChg chg="add del">
        <pc:chgData name="Sai Yamanoor" userId="51c118854276e9fd" providerId="LiveId" clId="{4A7F2F99-C5DD-47E2-BE41-4252E2C87C83}" dt="2020-01-25T06:54:12.343" v="3564" actId="47"/>
        <pc:sldMkLst>
          <pc:docMk/>
          <pc:sldMk cId="3200471598" sldId="273"/>
        </pc:sldMkLst>
      </pc:sldChg>
      <pc:sldChg chg="add del">
        <pc:chgData name="Sai Yamanoor" userId="51c118854276e9fd" providerId="LiveId" clId="{4A7F2F99-C5DD-47E2-BE41-4252E2C87C83}" dt="2020-01-25T06:54:12.335" v="3563" actId="47"/>
        <pc:sldMkLst>
          <pc:docMk/>
          <pc:sldMk cId="3490677082" sldId="274"/>
        </pc:sldMkLst>
      </pc:sldChg>
      <pc:sldChg chg="add del">
        <pc:chgData name="Sai Yamanoor" userId="51c118854276e9fd" providerId="LiveId" clId="{4A7F2F99-C5DD-47E2-BE41-4252E2C87C83}" dt="2020-01-25T06:54:11.756" v="3562" actId="47"/>
        <pc:sldMkLst>
          <pc:docMk/>
          <pc:sldMk cId="2437704060" sldId="275"/>
        </pc:sldMkLst>
      </pc:sldChg>
      <pc:sldChg chg="add del">
        <pc:chgData name="Sai Yamanoor" userId="51c118854276e9fd" providerId="LiveId" clId="{4A7F2F99-C5DD-47E2-BE41-4252E2C87C83}" dt="2020-01-25T06:54:11.502" v="3561" actId="47"/>
        <pc:sldMkLst>
          <pc:docMk/>
          <pc:sldMk cId="1430050351" sldId="276"/>
        </pc:sldMkLst>
      </pc:sldChg>
      <pc:sldChg chg="add del">
        <pc:chgData name="Sai Yamanoor" userId="51c118854276e9fd" providerId="LiveId" clId="{4A7F2F99-C5DD-47E2-BE41-4252E2C87C83}" dt="2020-01-25T06:54:11.293" v="3560" actId="47"/>
        <pc:sldMkLst>
          <pc:docMk/>
          <pc:sldMk cId="1040359684" sldId="277"/>
        </pc:sldMkLst>
      </pc:sldChg>
      <pc:sldChg chg="add del">
        <pc:chgData name="Sai Yamanoor" userId="51c118854276e9fd" providerId="LiveId" clId="{4A7F2F99-C5DD-47E2-BE41-4252E2C87C83}" dt="2020-01-25T06:54:11.061" v="3559" actId="47"/>
        <pc:sldMkLst>
          <pc:docMk/>
          <pc:sldMk cId="3538521374" sldId="278"/>
        </pc:sldMkLst>
      </pc:sldChg>
      <pc:sldChg chg="add del">
        <pc:chgData name="Sai Yamanoor" userId="51c118854276e9fd" providerId="LiveId" clId="{4A7F2F99-C5DD-47E2-BE41-4252E2C87C83}" dt="2020-01-25T06:54:10.765" v="3558" actId="47"/>
        <pc:sldMkLst>
          <pc:docMk/>
          <pc:sldMk cId="3784785596" sldId="279"/>
        </pc:sldMkLst>
      </pc:sldChg>
      <pc:sldChg chg="add del">
        <pc:chgData name="Sai Yamanoor" userId="51c118854276e9fd" providerId="LiveId" clId="{4A7F2F99-C5DD-47E2-BE41-4252E2C87C83}" dt="2020-01-25T06:54:10.376" v="3557" actId="47"/>
        <pc:sldMkLst>
          <pc:docMk/>
          <pc:sldMk cId="1580660339" sldId="280"/>
        </pc:sldMkLst>
      </pc:sldChg>
      <pc:sldChg chg="addSp delSp modSp add">
        <pc:chgData name="Sai Yamanoor" userId="51c118854276e9fd" providerId="LiveId" clId="{4A7F2F99-C5DD-47E2-BE41-4252E2C87C83}" dt="2020-01-25T05:10:32.417" v="469" actId="20577"/>
        <pc:sldMkLst>
          <pc:docMk/>
          <pc:sldMk cId="648729660" sldId="281"/>
        </pc:sldMkLst>
        <pc:spChg chg="mod">
          <ac:chgData name="Sai Yamanoor" userId="51c118854276e9fd" providerId="LiveId" clId="{4A7F2F99-C5DD-47E2-BE41-4252E2C87C83}" dt="2020-01-25T05:10:32.417" v="469" actId="20577"/>
          <ac:spMkLst>
            <pc:docMk/>
            <pc:sldMk cId="648729660" sldId="281"/>
            <ac:spMk id="2" creationId="{DE54D29F-FBC1-4D65-82CB-A2E6418CB765}"/>
          </ac:spMkLst>
        </pc:spChg>
        <pc:spChg chg="del mod">
          <ac:chgData name="Sai Yamanoor" userId="51c118854276e9fd" providerId="LiveId" clId="{4A7F2F99-C5DD-47E2-BE41-4252E2C87C83}" dt="2020-01-25T05:09:50.649" v="437" actId="931"/>
          <ac:spMkLst>
            <pc:docMk/>
            <pc:sldMk cId="648729660" sldId="281"/>
            <ac:spMk id="3" creationId="{E86480A9-A04D-41E8-A1DC-614CF63A7153}"/>
          </ac:spMkLst>
        </pc:spChg>
        <pc:picChg chg="add mod">
          <ac:chgData name="Sai Yamanoor" userId="51c118854276e9fd" providerId="LiveId" clId="{4A7F2F99-C5DD-47E2-BE41-4252E2C87C83}" dt="2020-01-25T05:09:54.746" v="440" actId="14100"/>
          <ac:picMkLst>
            <pc:docMk/>
            <pc:sldMk cId="648729660" sldId="281"/>
            <ac:picMk id="5" creationId="{DE125C45-4BD5-491C-A88D-A889981D8328}"/>
          </ac:picMkLst>
        </pc:picChg>
      </pc:sldChg>
      <pc:sldChg chg="addSp delSp modSp add mod setBg addCm delCm">
        <pc:chgData name="Sai Yamanoor" userId="51c118854276e9fd" providerId="LiveId" clId="{4A7F2F99-C5DD-47E2-BE41-4252E2C87C83}" dt="2020-01-25T05:47:02.988" v="1822" actId="20577"/>
        <pc:sldMkLst>
          <pc:docMk/>
          <pc:sldMk cId="612745362" sldId="282"/>
        </pc:sldMkLst>
        <pc:spChg chg="mod">
          <ac:chgData name="Sai Yamanoor" userId="51c118854276e9fd" providerId="LiveId" clId="{4A7F2F99-C5DD-47E2-BE41-4252E2C87C83}" dt="2020-01-25T05:39:05.080" v="1556" actId="20577"/>
          <ac:spMkLst>
            <pc:docMk/>
            <pc:sldMk cId="612745362" sldId="282"/>
            <ac:spMk id="2" creationId="{05A9DCC0-FF79-4BFF-B908-18D7F57A860A}"/>
          </ac:spMkLst>
        </pc:spChg>
        <pc:spChg chg="del mod">
          <ac:chgData name="Sai Yamanoor" userId="51c118854276e9fd" providerId="LiveId" clId="{4A7F2F99-C5DD-47E2-BE41-4252E2C87C83}" dt="2020-01-25T05:31:38.584" v="1369" actId="26606"/>
          <ac:spMkLst>
            <pc:docMk/>
            <pc:sldMk cId="612745362" sldId="282"/>
            <ac:spMk id="3" creationId="{2EFAEF56-E54F-4E91-A3B2-E91CF84E2CB6}"/>
          </ac:spMkLst>
        </pc:spChg>
        <pc:spChg chg="add mod">
          <ac:chgData name="Sai Yamanoor" userId="51c118854276e9fd" providerId="LiveId" clId="{4A7F2F99-C5DD-47E2-BE41-4252E2C87C83}" dt="2020-01-25T05:38:11.262" v="1538" actId="1076"/>
          <ac:spMkLst>
            <pc:docMk/>
            <pc:sldMk cId="612745362" sldId="282"/>
            <ac:spMk id="4" creationId="{7EE78F2B-A1DA-48E3-8CFB-1621C95F353D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9" creationId="{8380AD67-C5CA-4918-B4BB-C359BB03EEDD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0" creationId="{53B021B3-DE93-4AB7-8A18-CF5F1CED88B8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11" creationId="{EABAD4DA-87BA-4F70-9EF0-45C6BCF17823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2" creationId="{52D502E5-F6B4-4D58-B4AE-FC466FF15EE8}"/>
          </ac:spMkLst>
        </pc:spChg>
        <pc:spChg chg="add del">
          <ac:chgData name="Sai Yamanoor" userId="51c118854276e9fd" providerId="LiveId" clId="{4A7F2F99-C5DD-47E2-BE41-4252E2C87C83}" dt="2020-01-25T05:31:38.553" v="1368" actId="26606"/>
          <ac:spMkLst>
            <pc:docMk/>
            <pc:sldMk cId="612745362" sldId="282"/>
            <ac:spMk id="13" creationId="{915128D9-2797-47FA-B6FE-EC24E6B8437A}"/>
          </ac:spMkLst>
        </pc:spChg>
        <pc:spChg chg="add del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14" creationId="{9DECDBF4-02B6-4BB4-B65B-B8107AD6A9E8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0" creationId="{B5416EBC-B41E-4F8A-BE9F-07301B682CBD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2" creationId="{AFF79527-C7F1-4E06-8126-A8E8C5FEBFCA}"/>
          </ac:spMkLst>
        </pc:spChg>
        <pc:spChg chg="add">
          <ac:chgData name="Sai Yamanoor" userId="51c118854276e9fd" providerId="LiveId" clId="{4A7F2F99-C5DD-47E2-BE41-4252E2C87C83}" dt="2020-01-25T05:34:39.653" v="1398" actId="26606"/>
          <ac:spMkLst>
            <pc:docMk/>
            <pc:sldMk cId="612745362" sldId="282"/>
            <ac:spMk id="24" creationId="{55986208-8A53-4E92-9197-6B57BCCB2F37}"/>
          </ac:spMkLst>
        </pc:spChg>
        <pc:graphicFrameChg chg="add mod modGraphic">
          <ac:chgData name="Sai Yamanoor" userId="51c118854276e9fd" providerId="LiveId" clId="{4A7F2F99-C5DD-47E2-BE41-4252E2C87C83}" dt="2020-01-25T05:47:02.988" v="1822" actId="20577"/>
          <ac:graphicFrameMkLst>
            <pc:docMk/>
            <pc:sldMk cId="612745362" sldId="282"/>
            <ac:graphicFrameMk id="15" creationId="{680A1887-7900-4B7B-8F0E-3EAF57318FF0}"/>
          </ac:graphicFrameMkLst>
        </pc:graphicFrameChg>
        <pc:picChg chg="add del">
          <ac:chgData name="Sai Yamanoor" userId="51c118854276e9fd" providerId="LiveId" clId="{4A7F2F99-C5DD-47E2-BE41-4252E2C87C83}" dt="2020-01-25T05:31:38.553" v="1368" actId="26606"/>
          <ac:picMkLst>
            <pc:docMk/>
            <pc:sldMk cId="612745362" sldId="282"/>
            <ac:picMk id="5" creationId="{81ED11C6-4001-4229-BE0A-8BEFFB155DE8}"/>
          </ac:picMkLst>
        </pc:picChg>
      </pc:sldChg>
      <pc:sldChg chg="add del">
        <pc:chgData name="Sai Yamanoor" userId="51c118854276e9fd" providerId="LiveId" clId="{4A7F2F99-C5DD-47E2-BE41-4252E2C87C83}" dt="2020-01-24T14:55:17.788" v="360" actId="47"/>
        <pc:sldMkLst>
          <pc:docMk/>
          <pc:sldMk cId="2442415163" sldId="282"/>
        </pc:sldMkLst>
      </pc:sldChg>
      <pc:sldChg chg="modSp add">
        <pc:chgData name="Sai Yamanoor" userId="51c118854276e9fd" providerId="LiveId" clId="{4A7F2F99-C5DD-47E2-BE41-4252E2C87C83}" dt="2020-01-25T13:39:20.868" v="3998" actId="20577"/>
        <pc:sldMkLst>
          <pc:docMk/>
          <pc:sldMk cId="3446547650" sldId="283"/>
        </pc:sldMkLst>
        <pc:spChg chg="mod">
          <ac:chgData name="Sai Yamanoor" userId="51c118854276e9fd" providerId="LiveId" clId="{4A7F2F99-C5DD-47E2-BE41-4252E2C87C83}" dt="2020-01-25T13:39:20.868" v="3998" actId="20577"/>
          <ac:spMkLst>
            <pc:docMk/>
            <pc:sldMk cId="3446547650" sldId="283"/>
            <ac:spMk id="2" creationId="{A2EDB520-A61A-4C12-8B13-E1EB0EDAC2B7}"/>
          </ac:spMkLst>
        </pc:spChg>
        <pc:spChg chg="mod">
          <ac:chgData name="Sai Yamanoor" userId="51c118854276e9fd" providerId="LiveId" clId="{4A7F2F99-C5DD-47E2-BE41-4252E2C87C83}" dt="2020-01-25T07:04:03.127" v="3967" actId="20577"/>
          <ac:spMkLst>
            <pc:docMk/>
            <pc:sldMk cId="3446547650" sldId="283"/>
            <ac:spMk id="3" creationId="{946E93D2-D274-42C5-B2F6-6776C925107E}"/>
          </ac:spMkLst>
        </pc:spChg>
      </pc:sldChg>
      <pc:sldChg chg="modSp add">
        <pc:chgData name="Sai Yamanoor" userId="51c118854276e9fd" providerId="LiveId" clId="{4A7F2F99-C5DD-47E2-BE41-4252E2C87C83}" dt="2020-01-25T13:54:56.983" v="4134" actId="313"/>
        <pc:sldMkLst>
          <pc:docMk/>
          <pc:sldMk cId="2552721871" sldId="284"/>
        </pc:sldMkLst>
        <pc:spChg chg="mod">
          <ac:chgData name="Sai Yamanoor" userId="51c118854276e9fd" providerId="LiveId" clId="{4A7F2F99-C5DD-47E2-BE41-4252E2C87C83}" dt="2020-01-25T06:56:11.255" v="3682" actId="20577"/>
          <ac:spMkLst>
            <pc:docMk/>
            <pc:sldMk cId="2552721871" sldId="284"/>
            <ac:spMk id="2" creationId="{846AC9E2-CA3C-41E6-938E-95321176CD77}"/>
          </ac:spMkLst>
        </pc:spChg>
        <pc:spChg chg="mod">
          <ac:chgData name="Sai Yamanoor" userId="51c118854276e9fd" providerId="LiveId" clId="{4A7F2F99-C5DD-47E2-BE41-4252E2C87C83}" dt="2020-01-25T13:54:56.983" v="4134" actId="313"/>
          <ac:spMkLst>
            <pc:docMk/>
            <pc:sldMk cId="2552721871" sldId="284"/>
            <ac:spMk id="3" creationId="{6E1857F6-39C9-4B99-87FB-D3594BA80E1D}"/>
          </ac:spMkLst>
        </pc:spChg>
      </pc:sldChg>
      <pc:sldChg chg="addSp delSp modSp add mod setBg">
        <pc:chgData name="Sai Yamanoor" userId="51c118854276e9fd" providerId="LiveId" clId="{4A7F2F99-C5DD-47E2-BE41-4252E2C87C83}" dt="2020-01-25T07:04:37.905" v="3981" actId="478"/>
        <pc:sldMkLst>
          <pc:docMk/>
          <pc:sldMk cId="3517355260" sldId="285"/>
        </pc:sldMkLst>
        <pc:spChg chg="del">
          <ac:chgData name="Sai Yamanoor" userId="51c118854276e9fd" providerId="LiveId" clId="{4A7F2F99-C5DD-47E2-BE41-4252E2C87C83}" dt="2020-01-25T07:04:10.968" v="3969"/>
          <ac:spMkLst>
            <pc:docMk/>
            <pc:sldMk cId="3517355260" sldId="285"/>
            <ac:spMk id="2" creationId="{A9CAEACD-9E23-40C1-A7FA-5FED4B8A09FA}"/>
          </ac:spMkLst>
        </pc:spChg>
        <pc:spChg chg="del">
          <ac:chgData name="Sai Yamanoor" userId="51c118854276e9fd" providerId="LiveId" clId="{4A7F2F99-C5DD-47E2-BE41-4252E2C87C83}" dt="2020-01-25T07:04:10.968" v="3969"/>
          <ac:spMkLst>
            <pc:docMk/>
            <pc:sldMk cId="3517355260" sldId="285"/>
            <ac:spMk id="3" creationId="{4FA81C64-306B-44CE-AA9C-B00C072123D0}"/>
          </ac:spMkLst>
        </pc:spChg>
        <pc:spChg chg="add mo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4" creationId="{CB8DF48E-48D9-4D1C-ADDC-3916107FC359}"/>
          </ac:spMkLst>
        </pc:spChg>
        <pc:spChg chg="add del mod">
          <ac:chgData name="Sai Yamanoor" userId="51c118854276e9fd" providerId="LiveId" clId="{4A7F2F99-C5DD-47E2-BE41-4252E2C87C83}" dt="2020-01-25T07:04:37.905" v="3981" actId="478"/>
          <ac:spMkLst>
            <pc:docMk/>
            <pc:sldMk cId="3517355260" sldId="285"/>
            <ac:spMk id="5" creationId="{3608CECC-1824-45EF-A178-9117280EF8F5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0" creationId="{FFD48BC7-DC40-47DE-87EE-9F4B6ECB9ABB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2" creationId="{E502BBC7-2C76-46F3-BC24-5985BC13DB88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4" creationId="{9C45F024-2468-4D8A-9E11-BB2B1E0A3B37}"/>
          </ac:spMkLst>
        </pc:spChg>
        <pc:spChg chg="add">
          <ac:chgData name="Sai Yamanoor" userId="51c118854276e9fd" providerId="LiveId" clId="{4A7F2F99-C5DD-47E2-BE41-4252E2C87C83}" dt="2020-01-25T07:04:29.832" v="3980" actId="26606"/>
          <ac:spMkLst>
            <pc:docMk/>
            <pc:sldMk cId="3517355260" sldId="285"/>
            <ac:spMk id="16" creationId="{3629484E-3792-4B3D-89AD-7C8A1ED0E0D4}"/>
          </ac:spMkLst>
        </pc:spChg>
      </pc:sldChg>
      <pc:sldMasterChg chg="add del addSldLayout delSldLayout">
        <pc:chgData name="Sai Yamanoor" userId="51c118854276e9fd" providerId="LiveId" clId="{4A7F2F99-C5DD-47E2-BE41-4252E2C87C83}" dt="2020-01-23T20:40:33.860" v="4" actId="26606"/>
        <pc:sldMasterMkLst>
          <pc:docMk/>
          <pc:sldMasterMk cId="3450276697" sldId="2147483660"/>
        </pc:sldMasterMkLst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099614238" sldId="2147483661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106796821" sldId="2147483662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2492442723" sldId="2147483663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638400998" sldId="2147483664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92162140" sldId="2147483665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816918952" sldId="2147483666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020458588" sldId="2147483667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887107058" sldId="2147483668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497504801" sldId="2147483669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3006565001" sldId="2147483670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504438992" sldId="2147483671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899597605" sldId="2147483672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746460407" sldId="2147483673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1530034140" sldId="2147483674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432503914" sldId="2147483675"/>
          </pc:sldLayoutMkLst>
        </pc:sldLayoutChg>
        <pc:sldLayoutChg chg="add del">
          <pc:chgData name="Sai Yamanoor" userId="51c118854276e9fd" providerId="LiveId" clId="{4A7F2F99-C5DD-47E2-BE41-4252E2C87C83}" dt="2020-01-23T20:40:33.860" v="4" actId="26606"/>
          <pc:sldLayoutMkLst>
            <pc:docMk/>
            <pc:sldMasterMk cId="3450276697" sldId="2147483660"/>
            <pc:sldLayoutMk cId="2441858943" sldId="2147483676"/>
          </pc:sldLayoutMkLst>
        </pc:sldLayoutChg>
      </pc:sldMasterChg>
      <pc:sldMasterChg chg="add replId addSldLayout">
        <pc:chgData name="Sai Yamanoor" userId="51c118854276e9fd" providerId="LiveId" clId="{4A7F2F99-C5DD-47E2-BE41-4252E2C87C83}" dt="2020-01-23T20:40:33.860" v="4" actId="26606"/>
        <pc:sldMasterMkLst>
          <pc:docMk/>
          <pc:sldMasterMk cId="1192945158" sldId="2147483677"/>
        </pc:sldMasterMkLst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269927474" sldId="2147483678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2662580580" sldId="2147483679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4169649366" sldId="2147483680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561597713" sldId="2147483681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3984290893" sldId="2147483682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715366962" sldId="2147483683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242616583" sldId="2147483684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998936142" sldId="2147483685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3226312493" sldId="2147483686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4163502968" sldId="2147483687"/>
          </pc:sldLayoutMkLst>
        </pc:sldLayoutChg>
        <pc:sldLayoutChg chg="add replId">
          <pc:chgData name="Sai Yamanoor" userId="51c118854276e9fd" providerId="LiveId" clId="{4A7F2F99-C5DD-47E2-BE41-4252E2C87C83}" dt="2020-01-23T20:40:33.860" v="4" actId="26606"/>
          <pc:sldLayoutMkLst>
            <pc:docMk/>
            <pc:sldMasterMk cId="1192945158" sldId="2147483677"/>
            <pc:sldLayoutMk cId="1742046666" sldId="2147483688"/>
          </pc:sldLayoutMkLst>
        </pc:sldLayoutChg>
      </pc:sldMasterChg>
      <pc:sldMasterChg chg="add del addSldLayout delSldLayout">
        <pc:chgData name="Sai Yamanoor" userId="51c118854276e9fd" providerId="LiveId" clId="{4A7F2F99-C5DD-47E2-BE41-4252E2C87C83}" dt="2020-01-23T20:40:33.792" v="3" actId="26606"/>
        <pc:sldMasterMkLst>
          <pc:docMk/>
          <pc:sldMasterMk cId="3127210489" sldId="2147483704"/>
        </pc:sldMasterMkLst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46574087" sldId="2147483693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157814927" sldId="2147483694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1941371" sldId="2147483695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341399581" sldId="2147483696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726852125" sldId="2147483697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611106695" sldId="2147483698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952191424" sldId="2147483699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965046044" sldId="2147483700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087686904" sldId="2147483701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3516412907" sldId="2147483702"/>
          </pc:sldLayoutMkLst>
        </pc:sldLayoutChg>
        <pc:sldLayoutChg chg="add del">
          <pc:chgData name="Sai Yamanoor" userId="51c118854276e9fd" providerId="LiveId" clId="{4A7F2F99-C5DD-47E2-BE41-4252E2C87C83}" dt="2020-01-23T20:40:33.792" v="3" actId="26606"/>
          <pc:sldLayoutMkLst>
            <pc:docMk/>
            <pc:sldMasterMk cId="3127210489" sldId="2147483704"/>
            <pc:sldLayoutMk cId="2279793246" sldId="2147483703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46.png"/><Relationship Id="rId6" Type="http://schemas.openxmlformats.org/officeDocument/2006/relationships/image" Target="../media/image39.sv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223D82-7A21-4B91-AA70-B4C98F59685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7D9454-E13B-41C4-91A1-74CBA3C6F13E}">
      <dgm:prSet/>
      <dgm:spPr/>
      <dgm:t>
        <a:bodyPr/>
        <a:lstStyle/>
        <a:p>
          <a:r>
            <a:rPr lang="en-US" dirty="0"/>
            <a:t>Two person team</a:t>
          </a:r>
        </a:p>
      </dgm:t>
    </dgm:pt>
    <dgm:pt modelId="{E34D1D35-8065-42FB-A5E1-A3D97FAD9F6A}" type="parTrans" cxnId="{F90834D8-B2D0-47A2-B09F-52D664E0168F}">
      <dgm:prSet/>
      <dgm:spPr/>
      <dgm:t>
        <a:bodyPr/>
        <a:lstStyle/>
        <a:p>
          <a:endParaRPr lang="en-US"/>
        </a:p>
      </dgm:t>
    </dgm:pt>
    <dgm:pt modelId="{A5E39075-489B-4C89-A49D-59B4B23404F1}" type="sibTrans" cxnId="{F90834D8-B2D0-47A2-B09F-52D664E0168F}">
      <dgm:prSet/>
      <dgm:spPr/>
      <dgm:t>
        <a:bodyPr/>
        <a:lstStyle/>
        <a:p>
          <a:endParaRPr lang="en-US"/>
        </a:p>
      </dgm:t>
    </dgm:pt>
    <dgm:pt modelId="{4CB9A019-6191-4368-931E-194EB950CD97}">
      <dgm:prSet/>
      <dgm:spPr/>
      <dgm:t>
        <a:bodyPr/>
        <a:lstStyle/>
        <a:p>
          <a:r>
            <a:rPr lang="en-US" dirty="0"/>
            <a:t>Develop low cost IoT devices</a:t>
          </a:r>
        </a:p>
      </dgm:t>
    </dgm:pt>
    <dgm:pt modelId="{646BB99A-B8F2-479C-8775-C9F360E45A87}" type="parTrans" cxnId="{5581E273-2008-40DF-B0CD-BFB04E90F69D}">
      <dgm:prSet/>
      <dgm:spPr/>
      <dgm:t>
        <a:bodyPr/>
        <a:lstStyle/>
        <a:p>
          <a:endParaRPr lang="en-US"/>
        </a:p>
      </dgm:t>
    </dgm:pt>
    <dgm:pt modelId="{1A4A8735-639A-47EC-85F8-F09BD06D0B4F}" type="sibTrans" cxnId="{5581E273-2008-40DF-B0CD-BFB04E90F69D}">
      <dgm:prSet/>
      <dgm:spPr/>
      <dgm:t>
        <a:bodyPr/>
        <a:lstStyle/>
        <a:p>
          <a:endParaRPr lang="en-US"/>
        </a:p>
      </dgm:t>
    </dgm:pt>
    <dgm:pt modelId="{0D8C7205-2FC4-41E7-928F-221C551C8E3A}">
      <dgm:prSet/>
      <dgm:spPr/>
      <dgm:t>
        <a:bodyPr/>
        <a:lstStyle/>
        <a:p>
          <a:r>
            <a:rPr lang="en-US" dirty="0"/>
            <a:t>Projects go through a business review process</a:t>
          </a:r>
        </a:p>
      </dgm:t>
    </dgm:pt>
    <dgm:pt modelId="{E72BCDCA-F5D1-4227-AB75-2AAB9930BBC6}" type="parTrans" cxnId="{360C00A7-4EB0-49C8-A5AD-F623A9C2E8ED}">
      <dgm:prSet/>
      <dgm:spPr/>
      <dgm:t>
        <a:bodyPr/>
        <a:lstStyle/>
        <a:p>
          <a:endParaRPr lang="en-US"/>
        </a:p>
      </dgm:t>
    </dgm:pt>
    <dgm:pt modelId="{AD51359F-036C-49C2-8244-67E96D426674}" type="sibTrans" cxnId="{360C00A7-4EB0-49C8-A5AD-F623A9C2E8ED}">
      <dgm:prSet/>
      <dgm:spPr/>
      <dgm:t>
        <a:bodyPr/>
        <a:lstStyle/>
        <a:p>
          <a:endParaRPr lang="en-US"/>
        </a:p>
      </dgm:t>
    </dgm:pt>
    <dgm:pt modelId="{E6C33C41-547B-491E-A103-FCB16BE396FB}">
      <dgm:prSet/>
      <dgm:spPr/>
      <dgm:t>
        <a:bodyPr/>
        <a:lstStyle/>
        <a:p>
          <a:r>
            <a:rPr lang="en-US" dirty="0"/>
            <a:t>External partner for product development</a:t>
          </a:r>
        </a:p>
      </dgm:t>
    </dgm:pt>
    <dgm:pt modelId="{BB6DC62B-A79B-40FB-B03E-D81FC3B5F1CA}" type="parTrans" cxnId="{38DF7DEE-AAA2-47AF-A551-DFBAABF2252C}">
      <dgm:prSet/>
      <dgm:spPr/>
      <dgm:t>
        <a:bodyPr/>
        <a:lstStyle/>
        <a:p>
          <a:endParaRPr lang="en-US"/>
        </a:p>
      </dgm:t>
    </dgm:pt>
    <dgm:pt modelId="{B76FCD4D-9173-456B-9369-748CED31B87E}" type="sibTrans" cxnId="{38DF7DEE-AAA2-47AF-A551-DFBAABF2252C}">
      <dgm:prSet/>
      <dgm:spPr/>
      <dgm:t>
        <a:bodyPr/>
        <a:lstStyle/>
        <a:p>
          <a:endParaRPr lang="en-US"/>
        </a:p>
      </dgm:t>
    </dgm:pt>
    <dgm:pt modelId="{6A4BD4FE-74A3-4908-AB66-AD06659224EA}" type="pres">
      <dgm:prSet presAssocID="{F3223D82-7A21-4B91-AA70-B4C98F596850}" presName="vert0" presStyleCnt="0">
        <dgm:presLayoutVars>
          <dgm:dir/>
          <dgm:animOne val="branch"/>
          <dgm:animLvl val="lvl"/>
        </dgm:presLayoutVars>
      </dgm:prSet>
      <dgm:spPr/>
    </dgm:pt>
    <dgm:pt modelId="{8491AA46-288E-49B7-A255-6939423FD745}" type="pres">
      <dgm:prSet presAssocID="{457D9454-E13B-41C4-91A1-74CBA3C6F13E}" presName="thickLine" presStyleLbl="alignNode1" presStyleIdx="0" presStyleCnt="4"/>
      <dgm:spPr/>
    </dgm:pt>
    <dgm:pt modelId="{119CDB1E-6B83-4EB2-8249-C25EED134253}" type="pres">
      <dgm:prSet presAssocID="{457D9454-E13B-41C4-91A1-74CBA3C6F13E}" presName="horz1" presStyleCnt="0"/>
      <dgm:spPr/>
    </dgm:pt>
    <dgm:pt modelId="{5CB0EA3B-948B-4809-8117-C3CB733312B4}" type="pres">
      <dgm:prSet presAssocID="{457D9454-E13B-41C4-91A1-74CBA3C6F13E}" presName="tx1" presStyleLbl="revTx" presStyleIdx="0" presStyleCnt="4"/>
      <dgm:spPr/>
    </dgm:pt>
    <dgm:pt modelId="{8549105E-CE7F-459A-8497-9D49670BC1FC}" type="pres">
      <dgm:prSet presAssocID="{457D9454-E13B-41C4-91A1-74CBA3C6F13E}" presName="vert1" presStyleCnt="0"/>
      <dgm:spPr/>
    </dgm:pt>
    <dgm:pt modelId="{C76FA25A-43F2-498E-AD82-374434AD9070}" type="pres">
      <dgm:prSet presAssocID="{4CB9A019-6191-4368-931E-194EB950CD97}" presName="thickLine" presStyleLbl="alignNode1" presStyleIdx="1" presStyleCnt="4"/>
      <dgm:spPr/>
    </dgm:pt>
    <dgm:pt modelId="{3AFFF821-7BA3-49AE-A86B-C6998343CB77}" type="pres">
      <dgm:prSet presAssocID="{4CB9A019-6191-4368-931E-194EB950CD97}" presName="horz1" presStyleCnt="0"/>
      <dgm:spPr/>
    </dgm:pt>
    <dgm:pt modelId="{0C5DFAF1-BCB0-4DE9-8D4F-BC1DA8BB8FD8}" type="pres">
      <dgm:prSet presAssocID="{4CB9A019-6191-4368-931E-194EB950CD97}" presName="tx1" presStyleLbl="revTx" presStyleIdx="1" presStyleCnt="4"/>
      <dgm:spPr/>
    </dgm:pt>
    <dgm:pt modelId="{6318522B-61C0-4FF4-8860-E19AEFA50F19}" type="pres">
      <dgm:prSet presAssocID="{4CB9A019-6191-4368-931E-194EB950CD97}" presName="vert1" presStyleCnt="0"/>
      <dgm:spPr/>
    </dgm:pt>
    <dgm:pt modelId="{E398CD3A-603D-43AC-9E19-AA1F25F63866}" type="pres">
      <dgm:prSet presAssocID="{0D8C7205-2FC4-41E7-928F-221C551C8E3A}" presName="thickLine" presStyleLbl="alignNode1" presStyleIdx="2" presStyleCnt="4"/>
      <dgm:spPr/>
    </dgm:pt>
    <dgm:pt modelId="{6491D981-B486-4F73-9B4E-DEAED1DB5FDB}" type="pres">
      <dgm:prSet presAssocID="{0D8C7205-2FC4-41E7-928F-221C551C8E3A}" presName="horz1" presStyleCnt="0"/>
      <dgm:spPr/>
    </dgm:pt>
    <dgm:pt modelId="{9FBF5C4F-9EC6-4623-8E8D-8E071C013DD1}" type="pres">
      <dgm:prSet presAssocID="{0D8C7205-2FC4-41E7-928F-221C551C8E3A}" presName="tx1" presStyleLbl="revTx" presStyleIdx="2" presStyleCnt="4"/>
      <dgm:spPr/>
    </dgm:pt>
    <dgm:pt modelId="{30D0F051-58E2-4124-96AA-A658DA64F537}" type="pres">
      <dgm:prSet presAssocID="{0D8C7205-2FC4-41E7-928F-221C551C8E3A}" presName="vert1" presStyleCnt="0"/>
      <dgm:spPr/>
    </dgm:pt>
    <dgm:pt modelId="{0E1E1EB2-4548-472B-A0EA-108410A8B83F}" type="pres">
      <dgm:prSet presAssocID="{E6C33C41-547B-491E-A103-FCB16BE396FB}" presName="thickLine" presStyleLbl="alignNode1" presStyleIdx="3" presStyleCnt="4"/>
      <dgm:spPr/>
    </dgm:pt>
    <dgm:pt modelId="{4166A95C-01D3-4805-8F4C-9FD2C964BBAB}" type="pres">
      <dgm:prSet presAssocID="{E6C33C41-547B-491E-A103-FCB16BE396FB}" presName="horz1" presStyleCnt="0"/>
      <dgm:spPr/>
    </dgm:pt>
    <dgm:pt modelId="{CCADD895-51FB-4487-AADE-CFF626AB5FDE}" type="pres">
      <dgm:prSet presAssocID="{E6C33C41-547B-491E-A103-FCB16BE396FB}" presName="tx1" presStyleLbl="revTx" presStyleIdx="3" presStyleCnt="4"/>
      <dgm:spPr/>
    </dgm:pt>
    <dgm:pt modelId="{A132235A-562E-4C8E-A1D3-B5D196775C1F}" type="pres">
      <dgm:prSet presAssocID="{E6C33C41-547B-491E-A103-FCB16BE396FB}" presName="vert1" presStyleCnt="0"/>
      <dgm:spPr/>
    </dgm:pt>
  </dgm:ptLst>
  <dgm:cxnLst>
    <dgm:cxn modelId="{9C809F10-DF07-4F82-989E-C8323DF19764}" type="presOf" srcId="{0D8C7205-2FC4-41E7-928F-221C551C8E3A}" destId="{9FBF5C4F-9EC6-4623-8E8D-8E071C013DD1}" srcOrd="0" destOrd="0" presId="urn:microsoft.com/office/officeart/2008/layout/LinedList"/>
    <dgm:cxn modelId="{3908E167-51AC-4D34-8F7C-05B081038F77}" type="presOf" srcId="{457D9454-E13B-41C4-91A1-74CBA3C6F13E}" destId="{5CB0EA3B-948B-4809-8117-C3CB733312B4}" srcOrd="0" destOrd="0" presId="urn:microsoft.com/office/officeart/2008/layout/LinedList"/>
    <dgm:cxn modelId="{ED971351-3241-445F-9C79-4B1167342F4D}" type="presOf" srcId="{4CB9A019-6191-4368-931E-194EB950CD97}" destId="{0C5DFAF1-BCB0-4DE9-8D4F-BC1DA8BB8FD8}" srcOrd="0" destOrd="0" presId="urn:microsoft.com/office/officeart/2008/layout/LinedList"/>
    <dgm:cxn modelId="{5581E273-2008-40DF-B0CD-BFB04E90F69D}" srcId="{F3223D82-7A21-4B91-AA70-B4C98F596850}" destId="{4CB9A019-6191-4368-931E-194EB950CD97}" srcOrd="1" destOrd="0" parTransId="{646BB99A-B8F2-479C-8775-C9F360E45A87}" sibTransId="{1A4A8735-639A-47EC-85F8-F09BD06D0B4F}"/>
    <dgm:cxn modelId="{360C00A7-4EB0-49C8-A5AD-F623A9C2E8ED}" srcId="{F3223D82-7A21-4B91-AA70-B4C98F596850}" destId="{0D8C7205-2FC4-41E7-928F-221C551C8E3A}" srcOrd="2" destOrd="0" parTransId="{E72BCDCA-F5D1-4227-AB75-2AAB9930BBC6}" sibTransId="{AD51359F-036C-49C2-8244-67E96D426674}"/>
    <dgm:cxn modelId="{05006BB2-697D-40BA-B8F4-2B2252DD1840}" type="presOf" srcId="{E6C33C41-547B-491E-A103-FCB16BE396FB}" destId="{CCADD895-51FB-4487-AADE-CFF626AB5FDE}" srcOrd="0" destOrd="0" presId="urn:microsoft.com/office/officeart/2008/layout/LinedList"/>
    <dgm:cxn modelId="{AA3CB8C9-380A-41A9-AAC8-001FE562F766}" type="presOf" srcId="{F3223D82-7A21-4B91-AA70-B4C98F596850}" destId="{6A4BD4FE-74A3-4908-AB66-AD06659224EA}" srcOrd="0" destOrd="0" presId="urn:microsoft.com/office/officeart/2008/layout/LinedList"/>
    <dgm:cxn modelId="{F90834D8-B2D0-47A2-B09F-52D664E0168F}" srcId="{F3223D82-7A21-4B91-AA70-B4C98F596850}" destId="{457D9454-E13B-41C4-91A1-74CBA3C6F13E}" srcOrd="0" destOrd="0" parTransId="{E34D1D35-8065-42FB-A5E1-A3D97FAD9F6A}" sibTransId="{A5E39075-489B-4C89-A49D-59B4B23404F1}"/>
    <dgm:cxn modelId="{38DF7DEE-AAA2-47AF-A551-DFBAABF2252C}" srcId="{F3223D82-7A21-4B91-AA70-B4C98F596850}" destId="{E6C33C41-547B-491E-A103-FCB16BE396FB}" srcOrd="3" destOrd="0" parTransId="{BB6DC62B-A79B-40FB-B03E-D81FC3B5F1CA}" sibTransId="{B76FCD4D-9173-456B-9369-748CED31B87E}"/>
    <dgm:cxn modelId="{C5946135-3F72-487A-8E60-77157BEF4CF8}" type="presParOf" srcId="{6A4BD4FE-74A3-4908-AB66-AD06659224EA}" destId="{8491AA46-288E-49B7-A255-6939423FD745}" srcOrd="0" destOrd="0" presId="urn:microsoft.com/office/officeart/2008/layout/LinedList"/>
    <dgm:cxn modelId="{EE92C7C0-7B07-4282-8005-3C776D3B3F0B}" type="presParOf" srcId="{6A4BD4FE-74A3-4908-AB66-AD06659224EA}" destId="{119CDB1E-6B83-4EB2-8249-C25EED134253}" srcOrd="1" destOrd="0" presId="urn:microsoft.com/office/officeart/2008/layout/LinedList"/>
    <dgm:cxn modelId="{6B67C819-E502-448B-9C55-DC06FF388F37}" type="presParOf" srcId="{119CDB1E-6B83-4EB2-8249-C25EED134253}" destId="{5CB0EA3B-948B-4809-8117-C3CB733312B4}" srcOrd="0" destOrd="0" presId="urn:microsoft.com/office/officeart/2008/layout/LinedList"/>
    <dgm:cxn modelId="{CB52D943-BF35-449E-88A9-C9A58EA33C77}" type="presParOf" srcId="{119CDB1E-6B83-4EB2-8249-C25EED134253}" destId="{8549105E-CE7F-459A-8497-9D49670BC1FC}" srcOrd="1" destOrd="0" presId="urn:microsoft.com/office/officeart/2008/layout/LinedList"/>
    <dgm:cxn modelId="{7B434B8C-938E-42B0-BC23-6A011702B5C6}" type="presParOf" srcId="{6A4BD4FE-74A3-4908-AB66-AD06659224EA}" destId="{C76FA25A-43F2-498E-AD82-374434AD9070}" srcOrd="2" destOrd="0" presId="urn:microsoft.com/office/officeart/2008/layout/LinedList"/>
    <dgm:cxn modelId="{3B499BBA-A15E-43EE-BE0D-865B11225052}" type="presParOf" srcId="{6A4BD4FE-74A3-4908-AB66-AD06659224EA}" destId="{3AFFF821-7BA3-49AE-A86B-C6998343CB77}" srcOrd="3" destOrd="0" presId="urn:microsoft.com/office/officeart/2008/layout/LinedList"/>
    <dgm:cxn modelId="{29CD0B02-A67A-47F9-8CD8-B8D5AB18F26B}" type="presParOf" srcId="{3AFFF821-7BA3-49AE-A86B-C6998343CB77}" destId="{0C5DFAF1-BCB0-4DE9-8D4F-BC1DA8BB8FD8}" srcOrd="0" destOrd="0" presId="urn:microsoft.com/office/officeart/2008/layout/LinedList"/>
    <dgm:cxn modelId="{5E622F5D-0AC4-4899-B3C9-879354807014}" type="presParOf" srcId="{3AFFF821-7BA3-49AE-A86B-C6998343CB77}" destId="{6318522B-61C0-4FF4-8860-E19AEFA50F19}" srcOrd="1" destOrd="0" presId="urn:microsoft.com/office/officeart/2008/layout/LinedList"/>
    <dgm:cxn modelId="{AD22DDCF-ACA9-4C30-8B2F-6990EB359549}" type="presParOf" srcId="{6A4BD4FE-74A3-4908-AB66-AD06659224EA}" destId="{E398CD3A-603D-43AC-9E19-AA1F25F63866}" srcOrd="4" destOrd="0" presId="urn:microsoft.com/office/officeart/2008/layout/LinedList"/>
    <dgm:cxn modelId="{C03043F0-6254-4D4A-B6CF-CB2D6E9E12F3}" type="presParOf" srcId="{6A4BD4FE-74A3-4908-AB66-AD06659224EA}" destId="{6491D981-B486-4F73-9B4E-DEAED1DB5FDB}" srcOrd="5" destOrd="0" presId="urn:microsoft.com/office/officeart/2008/layout/LinedList"/>
    <dgm:cxn modelId="{E4EF9658-0D56-4B57-B60A-58572FAFC17A}" type="presParOf" srcId="{6491D981-B486-4F73-9B4E-DEAED1DB5FDB}" destId="{9FBF5C4F-9EC6-4623-8E8D-8E071C013DD1}" srcOrd="0" destOrd="0" presId="urn:microsoft.com/office/officeart/2008/layout/LinedList"/>
    <dgm:cxn modelId="{224C9E2D-960A-4AB3-9A2A-3251B363FD7C}" type="presParOf" srcId="{6491D981-B486-4F73-9B4E-DEAED1DB5FDB}" destId="{30D0F051-58E2-4124-96AA-A658DA64F537}" srcOrd="1" destOrd="0" presId="urn:microsoft.com/office/officeart/2008/layout/LinedList"/>
    <dgm:cxn modelId="{A678463B-AF3D-4F05-B7F2-9BD8ADD58333}" type="presParOf" srcId="{6A4BD4FE-74A3-4908-AB66-AD06659224EA}" destId="{0E1E1EB2-4548-472B-A0EA-108410A8B83F}" srcOrd="6" destOrd="0" presId="urn:microsoft.com/office/officeart/2008/layout/LinedList"/>
    <dgm:cxn modelId="{FDEF4147-008B-4D66-8E31-442D1A8786AC}" type="presParOf" srcId="{6A4BD4FE-74A3-4908-AB66-AD06659224EA}" destId="{4166A95C-01D3-4805-8F4C-9FD2C964BBAB}" srcOrd="7" destOrd="0" presId="urn:microsoft.com/office/officeart/2008/layout/LinedList"/>
    <dgm:cxn modelId="{6BE891C9-8DF1-4DA4-A54A-D26794B27C00}" type="presParOf" srcId="{4166A95C-01D3-4805-8F4C-9FD2C964BBAB}" destId="{CCADD895-51FB-4487-AADE-CFF626AB5FDE}" srcOrd="0" destOrd="0" presId="urn:microsoft.com/office/officeart/2008/layout/LinedList"/>
    <dgm:cxn modelId="{79FFD24E-632F-4F1D-8378-7ACC20FA618F}" type="presParOf" srcId="{4166A95C-01D3-4805-8F4C-9FD2C964BBAB}" destId="{A132235A-562E-4C8E-A1D3-B5D196775C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9644E-FD93-4157-A315-ACB563652E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5051DB-99FD-482A-8C3E-312DB59939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Testy relationship with vendor</a:t>
          </a:r>
        </a:p>
      </dgm:t>
    </dgm:pt>
    <dgm:pt modelId="{92BC65FA-FA90-4756-B494-0B61F9E0664C}" type="parTrans" cxnId="{8032E32F-C9F2-422E-8E30-E7C0A77234F4}">
      <dgm:prSet/>
      <dgm:spPr/>
      <dgm:t>
        <a:bodyPr/>
        <a:lstStyle/>
        <a:p>
          <a:endParaRPr lang="en-US"/>
        </a:p>
      </dgm:t>
    </dgm:pt>
    <dgm:pt modelId="{4135DFB1-5883-41FB-956F-F578BE875B05}" type="sibTrans" cxnId="{8032E32F-C9F2-422E-8E30-E7C0A77234F4}">
      <dgm:prSet/>
      <dgm:spPr/>
      <dgm:t>
        <a:bodyPr/>
        <a:lstStyle/>
        <a:p>
          <a:endParaRPr lang="en-US"/>
        </a:p>
      </dgm:t>
    </dgm:pt>
    <dgm:pt modelId="{DC5EC14B-434F-4F29-BED1-5AF4E0CE06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Exorbitant development costs</a:t>
          </a:r>
        </a:p>
      </dgm:t>
    </dgm:pt>
    <dgm:pt modelId="{4A71A778-55A7-41E0-A142-5113165C63AA}" type="parTrans" cxnId="{7CBEEB92-7D6C-4008-9B25-54AFEAAD6D12}">
      <dgm:prSet/>
      <dgm:spPr/>
      <dgm:t>
        <a:bodyPr/>
        <a:lstStyle/>
        <a:p>
          <a:endParaRPr lang="en-US"/>
        </a:p>
      </dgm:t>
    </dgm:pt>
    <dgm:pt modelId="{DEDB3129-9264-4A7F-85A1-0274B825FBE7}" type="sibTrans" cxnId="{7CBEEB92-7D6C-4008-9B25-54AFEAAD6D12}">
      <dgm:prSet/>
      <dgm:spPr/>
      <dgm:t>
        <a:bodyPr/>
        <a:lstStyle/>
        <a:p>
          <a:endParaRPr lang="en-US"/>
        </a:p>
      </dgm:t>
    </dgm:pt>
    <dgm:pt modelId="{A658D5F2-9D0C-4F32-B5B7-D4CEE5AE7A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Delays</a:t>
          </a:r>
        </a:p>
      </dgm:t>
    </dgm:pt>
    <dgm:pt modelId="{9415D97B-A49A-4A3C-B382-735919239778}" type="parTrans" cxnId="{9C09D6C1-A730-490D-AD2D-887B29977611}">
      <dgm:prSet/>
      <dgm:spPr/>
      <dgm:t>
        <a:bodyPr/>
        <a:lstStyle/>
        <a:p>
          <a:endParaRPr lang="en-US"/>
        </a:p>
      </dgm:t>
    </dgm:pt>
    <dgm:pt modelId="{6C326DC6-9F55-47CA-B0B0-1BC1E0D0C82E}" type="sibTrans" cxnId="{9C09D6C1-A730-490D-AD2D-887B29977611}">
      <dgm:prSet/>
      <dgm:spPr/>
      <dgm:t>
        <a:bodyPr/>
        <a:lstStyle/>
        <a:p>
          <a:endParaRPr lang="en-US"/>
        </a:p>
      </dgm:t>
    </dgm:pt>
    <dgm:pt modelId="{F2DC18BB-C811-4D5D-A5FA-F9887DFDF6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Appetite for In-House Development</a:t>
          </a:r>
        </a:p>
      </dgm:t>
    </dgm:pt>
    <dgm:pt modelId="{DBE857F9-3A1A-4CD5-91C5-B28B8FA35A50}" type="parTrans" cxnId="{5C27C0B9-91BB-4AC5-AF4E-99CD0291E1B9}">
      <dgm:prSet/>
      <dgm:spPr/>
      <dgm:t>
        <a:bodyPr/>
        <a:lstStyle/>
        <a:p>
          <a:endParaRPr lang="en-US"/>
        </a:p>
      </dgm:t>
    </dgm:pt>
    <dgm:pt modelId="{CCD22C81-7F39-4B36-9F58-4ACA6EBC01BC}" type="sibTrans" cxnId="{5C27C0B9-91BB-4AC5-AF4E-99CD0291E1B9}">
      <dgm:prSet/>
      <dgm:spPr/>
      <dgm:t>
        <a:bodyPr/>
        <a:lstStyle/>
        <a:p>
          <a:endParaRPr lang="en-US"/>
        </a:p>
      </dgm:t>
    </dgm:pt>
    <dgm:pt modelId="{CD07AE18-98FD-4688-AA13-49B8FB361F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8AFE09-99BE-48A3-8B81-32992096CEC3}" type="parTrans" cxnId="{92AB290E-C6B8-494A-BCD0-BB9F278CDA85}">
      <dgm:prSet/>
      <dgm:spPr/>
      <dgm:t>
        <a:bodyPr/>
        <a:lstStyle/>
        <a:p>
          <a:endParaRPr lang="en-US"/>
        </a:p>
      </dgm:t>
    </dgm:pt>
    <dgm:pt modelId="{B3802E2E-6FEF-46D5-8062-AA4B9E1D69D8}" type="sibTrans" cxnId="{92AB290E-C6B8-494A-BCD0-BB9F278CDA85}">
      <dgm:prSet/>
      <dgm:spPr/>
      <dgm:t>
        <a:bodyPr/>
        <a:lstStyle/>
        <a:p>
          <a:endParaRPr lang="en-US"/>
        </a:p>
      </dgm:t>
    </dgm:pt>
    <dgm:pt modelId="{B0BCC1AF-12F2-4741-AFDF-42B25013E596}" type="pres">
      <dgm:prSet presAssocID="{04A9644E-FD93-4157-A315-ACB563652E4B}" presName="root" presStyleCnt="0">
        <dgm:presLayoutVars>
          <dgm:dir/>
          <dgm:resizeHandles val="exact"/>
        </dgm:presLayoutVars>
      </dgm:prSet>
      <dgm:spPr/>
    </dgm:pt>
    <dgm:pt modelId="{8F73A793-B02D-4A18-8A70-5103795EE8E4}" type="pres">
      <dgm:prSet presAssocID="{F45051DB-99FD-482A-8C3E-312DB5993978}" presName="compNode" presStyleCnt="0"/>
      <dgm:spPr/>
    </dgm:pt>
    <dgm:pt modelId="{753DF134-5649-4121-B23F-BED3E11DA59D}" type="pres">
      <dgm:prSet presAssocID="{F45051DB-99FD-482A-8C3E-312DB5993978}" presName="bgRect" presStyleLbl="bgShp" presStyleIdx="0" presStyleCnt="5"/>
      <dgm:spPr/>
    </dgm:pt>
    <dgm:pt modelId="{56B17C81-3731-46CB-BC3A-6E8C3B729FE8}" type="pres">
      <dgm:prSet presAssocID="{F45051DB-99FD-482A-8C3E-312DB59939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60EF8B0-DAF3-48E5-8927-9373FD38A7E8}" type="pres">
      <dgm:prSet presAssocID="{F45051DB-99FD-482A-8C3E-312DB5993978}" presName="spaceRect" presStyleCnt="0"/>
      <dgm:spPr/>
    </dgm:pt>
    <dgm:pt modelId="{D6A763A6-8188-4F6B-937F-8B4BB292CC27}" type="pres">
      <dgm:prSet presAssocID="{F45051DB-99FD-482A-8C3E-312DB5993978}" presName="parTx" presStyleLbl="revTx" presStyleIdx="0" presStyleCnt="5">
        <dgm:presLayoutVars>
          <dgm:chMax val="0"/>
          <dgm:chPref val="0"/>
        </dgm:presLayoutVars>
      </dgm:prSet>
      <dgm:spPr/>
    </dgm:pt>
    <dgm:pt modelId="{1DE6EB70-1E72-45D6-958B-FF127C55D2F7}" type="pres">
      <dgm:prSet presAssocID="{4135DFB1-5883-41FB-956F-F578BE875B05}" presName="sibTrans" presStyleCnt="0"/>
      <dgm:spPr/>
    </dgm:pt>
    <dgm:pt modelId="{BEE00292-229E-4847-9337-FE8DFB389DA6}" type="pres">
      <dgm:prSet presAssocID="{CD07AE18-98FD-4688-AA13-49B8FB361F8B}" presName="compNode" presStyleCnt="0"/>
      <dgm:spPr/>
    </dgm:pt>
    <dgm:pt modelId="{6B5D2ED3-09C1-4F57-BB7D-F430230D73E4}" type="pres">
      <dgm:prSet presAssocID="{CD07AE18-98FD-4688-AA13-49B8FB361F8B}" presName="bgRect" presStyleLbl="bgShp" presStyleIdx="1" presStyleCnt="5" custLinFactNeighborX="0" custLinFactNeighborY="-1016"/>
      <dgm:spPr/>
    </dgm:pt>
    <dgm:pt modelId="{6F9A06E5-3DB7-4FFD-94FC-F7E3FECC1EFA}" type="pres">
      <dgm:prSet presAssocID="{CD07AE18-98FD-4688-AA13-49B8FB361F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B0DEC137-0685-4C7B-B8F9-FBCE595FF3DB}" type="pres">
      <dgm:prSet presAssocID="{CD07AE18-98FD-4688-AA13-49B8FB361F8B}" presName="spaceRect" presStyleCnt="0"/>
      <dgm:spPr/>
    </dgm:pt>
    <dgm:pt modelId="{4C3C2B8E-2551-4B0D-B739-FBA4353167E9}" type="pres">
      <dgm:prSet presAssocID="{CD07AE18-98FD-4688-AA13-49B8FB361F8B}" presName="parTx" presStyleLbl="revTx" presStyleIdx="1" presStyleCnt="5">
        <dgm:presLayoutVars>
          <dgm:chMax val="0"/>
          <dgm:chPref val="0"/>
        </dgm:presLayoutVars>
      </dgm:prSet>
      <dgm:spPr/>
    </dgm:pt>
    <dgm:pt modelId="{C820453A-59F1-4B34-90F1-D3FC2883B686}" type="pres">
      <dgm:prSet presAssocID="{B3802E2E-6FEF-46D5-8062-AA4B9E1D69D8}" presName="sibTrans" presStyleCnt="0"/>
      <dgm:spPr/>
    </dgm:pt>
    <dgm:pt modelId="{65130BF6-A25C-4735-9607-E399FD422CFD}" type="pres">
      <dgm:prSet presAssocID="{DC5EC14B-434F-4F29-BED1-5AF4E0CE0608}" presName="compNode" presStyleCnt="0"/>
      <dgm:spPr/>
    </dgm:pt>
    <dgm:pt modelId="{EC7A070C-B132-4B61-97DA-04C9DBCD48CB}" type="pres">
      <dgm:prSet presAssocID="{DC5EC14B-434F-4F29-BED1-5AF4E0CE0608}" presName="bgRect" presStyleLbl="bgShp" presStyleIdx="2" presStyleCnt="5"/>
      <dgm:spPr/>
    </dgm:pt>
    <dgm:pt modelId="{AE728E15-3600-4C67-9E19-6C1199F3F552}" type="pres">
      <dgm:prSet presAssocID="{DC5EC14B-434F-4F29-BED1-5AF4E0CE060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017003B-5856-45B7-A4E7-9534AC971710}" type="pres">
      <dgm:prSet presAssocID="{DC5EC14B-434F-4F29-BED1-5AF4E0CE0608}" presName="spaceRect" presStyleCnt="0"/>
      <dgm:spPr/>
    </dgm:pt>
    <dgm:pt modelId="{37831886-98F4-4C3C-83CA-AE3A8D73FAF4}" type="pres">
      <dgm:prSet presAssocID="{DC5EC14B-434F-4F29-BED1-5AF4E0CE0608}" presName="parTx" presStyleLbl="revTx" presStyleIdx="2" presStyleCnt="5">
        <dgm:presLayoutVars>
          <dgm:chMax val="0"/>
          <dgm:chPref val="0"/>
        </dgm:presLayoutVars>
      </dgm:prSet>
      <dgm:spPr/>
    </dgm:pt>
    <dgm:pt modelId="{05165DBF-E507-4DB5-9381-374D17585A81}" type="pres">
      <dgm:prSet presAssocID="{DEDB3129-9264-4A7F-85A1-0274B825FBE7}" presName="sibTrans" presStyleCnt="0"/>
      <dgm:spPr/>
    </dgm:pt>
    <dgm:pt modelId="{DB165DC6-374C-436C-AFEF-95FD2374F57F}" type="pres">
      <dgm:prSet presAssocID="{A658D5F2-9D0C-4F32-B5B7-D4CEE5AE7AB1}" presName="compNode" presStyleCnt="0"/>
      <dgm:spPr/>
    </dgm:pt>
    <dgm:pt modelId="{E3F53803-BA2B-4D62-BC5C-337CA45C38BD}" type="pres">
      <dgm:prSet presAssocID="{A658D5F2-9D0C-4F32-B5B7-D4CEE5AE7AB1}" presName="bgRect" presStyleLbl="bgShp" presStyleIdx="3" presStyleCnt="5"/>
      <dgm:spPr/>
    </dgm:pt>
    <dgm:pt modelId="{50FBCB6B-87D8-4CC4-B852-588B7AEEB0BB}" type="pres">
      <dgm:prSet presAssocID="{A658D5F2-9D0C-4F32-B5B7-D4CEE5AE7A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B3AA30B-7ED1-4DCA-894C-5C32AC91053F}" type="pres">
      <dgm:prSet presAssocID="{A658D5F2-9D0C-4F32-B5B7-D4CEE5AE7AB1}" presName="spaceRect" presStyleCnt="0"/>
      <dgm:spPr/>
    </dgm:pt>
    <dgm:pt modelId="{3E119003-4B8F-41CB-82BF-8F44232BE4BD}" type="pres">
      <dgm:prSet presAssocID="{A658D5F2-9D0C-4F32-B5B7-D4CEE5AE7AB1}" presName="parTx" presStyleLbl="revTx" presStyleIdx="3" presStyleCnt="5">
        <dgm:presLayoutVars>
          <dgm:chMax val="0"/>
          <dgm:chPref val="0"/>
        </dgm:presLayoutVars>
      </dgm:prSet>
      <dgm:spPr/>
    </dgm:pt>
    <dgm:pt modelId="{3E584C1C-E8FF-4130-A483-AB190D5D3B51}" type="pres">
      <dgm:prSet presAssocID="{6C326DC6-9F55-47CA-B0B0-1BC1E0D0C82E}" presName="sibTrans" presStyleCnt="0"/>
      <dgm:spPr/>
    </dgm:pt>
    <dgm:pt modelId="{8174137F-523B-4038-97A7-EB4C29649CF5}" type="pres">
      <dgm:prSet presAssocID="{F2DC18BB-C811-4D5D-A5FA-F9887DFDF6E9}" presName="compNode" presStyleCnt="0"/>
      <dgm:spPr/>
    </dgm:pt>
    <dgm:pt modelId="{64948960-7F68-4960-86D4-E82972F56AFE}" type="pres">
      <dgm:prSet presAssocID="{F2DC18BB-C811-4D5D-A5FA-F9887DFDF6E9}" presName="bgRect" presStyleLbl="bgShp" presStyleIdx="4" presStyleCnt="5"/>
      <dgm:spPr/>
    </dgm:pt>
    <dgm:pt modelId="{F0AD753E-C5F5-462F-8A85-A298C646813E}" type="pres">
      <dgm:prSet presAssocID="{F2DC18BB-C811-4D5D-A5FA-F9887DFDF6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6ADD3290-B3EB-4834-BFC7-30483669DFA7}" type="pres">
      <dgm:prSet presAssocID="{F2DC18BB-C811-4D5D-A5FA-F9887DFDF6E9}" presName="spaceRect" presStyleCnt="0"/>
      <dgm:spPr/>
    </dgm:pt>
    <dgm:pt modelId="{F444C4D0-5FE8-4673-A55F-4346FD89D394}" type="pres">
      <dgm:prSet presAssocID="{F2DC18BB-C811-4D5D-A5FA-F9887DFDF6E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2AB290E-C6B8-494A-BCD0-BB9F278CDA85}" srcId="{04A9644E-FD93-4157-A315-ACB563652E4B}" destId="{CD07AE18-98FD-4688-AA13-49B8FB361F8B}" srcOrd="1" destOrd="0" parTransId="{CA8AFE09-99BE-48A3-8B81-32992096CEC3}" sibTransId="{B3802E2E-6FEF-46D5-8062-AA4B9E1D69D8}"/>
    <dgm:cxn modelId="{8032E32F-C9F2-422E-8E30-E7C0A77234F4}" srcId="{04A9644E-FD93-4157-A315-ACB563652E4B}" destId="{F45051DB-99FD-482A-8C3E-312DB5993978}" srcOrd="0" destOrd="0" parTransId="{92BC65FA-FA90-4756-B494-0B61F9E0664C}" sibTransId="{4135DFB1-5883-41FB-956F-F578BE875B05}"/>
    <dgm:cxn modelId="{A6B37E3A-8008-42FB-9F73-988769A7E060}" type="presOf" srcId="{04A9644E-FD93-4157-A315-ACB563652E4B}" destId="{B0BCC1AF-12F2-4741-AFDF-42B25013E596}" srcOrd="0" destOrd="0" presId="urn:microsoft.com/office/officeart/2018/2/layout/IconVerticalSolidList"/>
    <dgm:cxn modelId="{D4FE3642-F99D-4DCD-840E-087792D4552F}" type="presOf" srcId="{DC5EC14B-434F-4F29-BED1-5AF4E0CE0608}" destId="{37831886-98F4-4C3C-83CA-AE3A8D73FAF4}" srcOrd="0" destOrd="0" presId="urn:microsoft.com/office/officeart/2018/2/layout/IconVerticalSolidList"/>
    <dgm:cxn modelId="{3DCBEE77-364B-4DB5-9926-FE2C83FA8269}" type="presOf" srcId="{F45051DB-99FD-482A-8C3E-312DB5993978}" destId="{D6A763A6-8188-4F6B-937F-8B4BB292CC27}" srcOrd="0" destOrd="0" presId="urn:microsoft.com/office/officeart/2018/2/layout/IconVerticalSolidList"/>
    <dgm:cxn modelId="{17EA0581-A0EF-4345-8E12-5974AEE09E5C}" type="presOf" srcId="{F2DC18BB-C811-4D5D-A5FA-F9887DFDF6E9}" destId="{F444C4D0-5FE8-4673-A55F-4346FD89D394}" srcOrd="0" destOrd="0" presId="urn:microsoft.com/office/officeart/2018/2/layout/IconVerticalSolidList"/>
    <dgm:cxn modelId="{41005682-431B-40A2-8210-06741663CAC2}" type="presOf" srcId="{A658D5F2-9D0C-4F32-B5B7-D4CEE5AE7AB1}" destId="{3E119003-4B8F-41CB-82BF-8F44232BE4BD}" srcOrd="0" destOrd="0" presId="urn:microsoft.com/office/officeart/2018/2/layout/IconVerticalSolidList"/>
    <dgm:cxn modelId="{7CBEEB92-7D6C-4008-9B25-54AFEAAD6D12}" srcId="{04A9644E-FD93-4157-A315-ACB563652E4B}" destId="{DC5EC14B-434F-4F29-BED1-5AF4E0CE0608}" srcOrd="2" destOrd="0" parTransId="{4A71A778-55A7-41E0-A142-5113165C63AA}" sibTransId="{DEDB3129-9264-4A7F-85A1-0274B825FBE7}"/>
    <dgm:cxn modelId="{AB09AAAC-E24B-4728-B2D8-465291580E26}" type="presOf" srcId="{CD07AE18-98FD-4688-AA13-49B8FB361F8B}" destId="{4C3C2B8E-2551-4B0D-B739-FBA4353167E9}" srcOrd="0" destOrd="0" presId="urn:microsoft.com/office/officeart/2018/2/layout/IconVerticalSolidList"/>
    <dgm:cxn modelId="{5C27C0B9-91BB-4AC5-AF4E-99CD0291E1B9}" srcId="{04A9644E-FD93-4157-A315-ACB563652E4B}" destId="{F2DC18BB-C811-4D5D-A5FA-F9887DFDF6E9}" srcOrd="4" destOrd="0" parTransId="{DBE857F9-3A1A-4CD5-91C5-B28B8FA35A50}" sibTransId="{CCD22C81-7F39-4B36-9F58-4ACA6EBC01BC}"/>
    <dgm:cxn modelId="{9C09D6C1-A730-490D-AD2D-887B29977611}" srcId="{04A9644E-FD93-4157-A315-ACB563652E4B}" destId="{A658D5F2-9D0C-4F32-B5B7-D4CEE5AE7AB1}" srcOrd="3" destOrd="0" parTransId="{9415D97B-A49A-4A3C-B382-735919239778}" sibTransId="{6C326DC6-9F55-47CA-B0B0-1BC1E0D0C82E}"/>
    <dgm:cxn modelId="{896C7535-98DF-40FF-81C8-358942B61459}" type="presParOf" srcId="{B0BCC1AF-12F2-4741-AFDF-42B25013E596}" destId="{8F73A793-B02D-4A18-8A70-5103795EE8E4}" srcOrd="0" destOrd="0" presId="urn:microsoft.com/office/officeart/2018/2/layout/IconVerticalSolidList"/>
    <dgm:cxn modelId="{DAF64750-55C9-475B-9FA0-5D6410F0C8CB}" type="presParOf" srcId="{8F73A793-B02D-4A18-8A70-5103795EE8E4}" destId="{753DF134-5649-4121-B23F-BED3E11DA59D}" srcOrd="0" destOrd="0" presId="urn:microsoft.com/office/officeart/2018/2/layout/IconVerticalSolidList"/>
    <dgm:cxn modelId="{FD6770A4-E567-4257-80B7-0EF3254EEE5B}" type="presParOf" srcId="{8F73A793-B02D-4A18-8A70-5103795EE8E4}" destId="{56B17C81-3731-46CB-BC3A-6E8C3B729FE8}" srcOrd="1" destOrd="0" presId="urn:microsoft.com/office/officeart/2018/2/layout/IconVerticalSolidList"/>
    <dgm:cxn modelId="{D793FBDA-E952-47B6-9974-71AFD7DF6142}" type="presParOf" srcId="{8F73A793-B02D-4A18-8A70-5103795EE8E4}" destId="{160EF8B0-DAF3-48E5-8927-9373FD38A7E8}" srcOrd="2" destOrd="0" presId="urn:microsoft.com/office/officeart/2018/2/layout/IconVerticalSolidList"/>
    <dgm:cxn modelId="{F10E9429-5401-4F76-ADB3-FA369D6F9662}" type="presParOf" srcId="{8F73A793-B02D-4A18-8A70-5103795EE8E4}" destId="{D6A763A6-8188-4F6B-937F-8B4BB292CC27}" srcOrd="3" destOrd="0" presId="urn:microsoft.com/office/officeart/2018/2/layout/IconVerticalSolidList"/>
    <dgm:cxn modelId="{3F7C7E17-ACB5-43D7-8C04-FF21552D672A}" type="presParOf" srcId="{B0BCC1AF-12F2-4741-AFDF-42B25013E596}" destId="{1DE6EB70-1E72-45D6-958B-FF127C55D2F7}" srcOrd="1" destOrd="0" presId="urn:microsoft.com/office/officeart/2018/2/layout/IconVerticalSolidList"/>
    <dgm:cxn modelId="{996AA23E-27BA-46B0-ABC3-6F2D45AC429E}" type="presParOf" srcId="{B0BCC1AF-12F2-4741-AFDF-42B25013E596}" destId="{BEE00292-229E-4847-9337-FE8DFB389DA6}" srcOrd="2" destOrd="0" presId="urn:microsoft.com/office/officeart/2018/2/layout/IconVerticalSolidList"/>
    <dgm:cxn modelId="{4A704B15-C415-4A55-837E-7D35E5D4D838}" type="presParOf" srcId="{BEE00292-229E-4847-9337-FE8DFB389DA6}" destId="{6B5D2ED3-09C1-4F57-BB7D-F430230D73E4}" srcOrd="0" destOrd="0" presId="urn:microsoft.com/office/officeart/2018/2/layout/IconVerticalSolidList"/>
    <dgm:cxn modelId="{3516C577-F71D-4DAB-9803-A56217D055B8}" type="presParOf" srcId="{BEE00292-229E-4847-9337-FE8DFB389DA6}" destId="{6F9A06E5-3DB7-4FFD-94FC-F7E3FECC1EFA}" srcOrd="1" destOrd="0" presId="urn:microsoft.com/office/officeart/2018/2/layout/IconVerticalSolidList"/>
    <dgm:cxn modelId="{9170CEE1-EB17-4F85-91B0-3F3CA10DBB75}" type="presParOf" srcId="{BEE00292-229E-4847-9337-FE8DFB389DA6}" destId="{B0DEC137-0685-4C7B-B8F9-FBCE595FF3DB}" srcOrd="2" destOrd="0" presId="urn:microsoft.com/office/officeart/2018/2/layout/IconVerticalSolidList"/>
    <dgm:cxn modelId="{0CAAAFD2-C68E-40B0-A1F4-3B6D2FEB7221}" type="presParOf" srcId="{BEE00292-229E-4847-9337-FE8DFB389DA6}" destId="{4C3C2B8E-2551-4B0D-B739-FBA4353167E9}" srcOrd="3" destOrd="0" presId="urn:microsoft.com/office/officeart/2018/2/layout/IconVerticalSolidList"/>
    <dgm:cxn modelId="{5D1F8DEC-8C00-4C14-8CCA-AD0E2E8C2068}" type="presParOf" srcId="{B0BCC1AF-12F2-4741-AFDF-42B25013E596}" destId="{C820453A-59F1-4B34-90F1-D3FC2883B686}" srcOrd="3" destOrd="0" presId="urn:microsoft.com/office/officeart/2018/2/layout/IconVerticalSolidList"/>
    <dgm:cxn modelId="{FD24C556-176C-4C21-B77E-AB31972607A3}" type="presParOf" srcId="{B0BCC1AF-12F2-4741-AFDF-42B25013E596}" destId="{65130BF6-A25C-4735-9607-E399FD422CFD}" srcOrd="4" destOrd="0" presId="urn:microsoft.com/office/officeart/2018/2/layout/IconVerticalSolidList"/>
    <dgm:cxn modelId="{F10428C2-9523-4C9C-ACD0-2091197E51F2}" type="presParOf" srcId="{65130BF6-A25C-4735-9607-E399FD422CFD}" destId="{EC7A070C-B132-4B61-97DA-04C9DBCD48CB}" srcOrd="0" destOrd="0" presId="urn:microsoft.com/office/officeart/2018/2/layout/IconVerticalSolidList"/>
    <dgm:cxn modelId="{BC66A614-6EF7-4D72-A137-AD02741D3EE5}" type="presParOf" srcId="{65130BF6-A25C-4735-9607-E399FD422CFD}" destId="{AE728E15-3600-4C67-9E19-6C1199F3F552}" srcOrd="1" destOrd="0" presId="urn:microsoft.com/office/officeart/2018/2/layout/IconVerticalSolidList"/>
    <dgm:cxn modelId="{8C842040-E6B5-44ED-8EA2-D4EC856695D3}" type="presParOf" srcId="{65130BF6-A25C-4735-9607-E399FD422CFD}" destId="{4017003B-5856-45B7-A4E7-9534AC971710}" srcOrd="2" destOrd="0" presId="urn:microsoft.com/office/officeart/2018/2/layout/IconVerticalSolidList"/>
    <dgm:cxn modelId="{4478E5D7-F296-4825-9B9E-8DED8D8694DF}" type="presParOf" srcId="{65130BF6-A25C-4735-9607-E399FD422CFD}" destId="{37831886-98F4-4C3C-83CA-AE3A8D73FAF4}" srcOrd="3" destOrd="0" presId="urn:microsoft.com/office/officeart/2018/2/layout/IconVerticalSolidList"/>
    <dgm:cxn modelId="{45978BAD-053D-45D1-A949-2DAC00D6FB45}" type="presParOf" srcId="{B0BCC1AF-12F2-4741-AFDF-42B25013E596}" destId="{05165DBF-E507-4DB5-9381-374D17585A81}" srcOrd="5" destOrd="0" presId="urn:microsoft.com/office/officeart/2018/2/layout/IconVerticalSolidList"/>
    <dgm:cxn modelId="{21564F45-56F3-4297-A739-EB8D72DE3693}" type="presParOf" srcId="{B0BCC1AF-12F2-4741-AFDF-42B25013E596}" destId="{DB165DC6-374C-436C-AFEF-95FD2374F57F}" srcOrd="6" destOrd="0" presId="urn:microsoft.com/office/officeart/2018/2/layout/IconVerticalSolidList"/>
    <dgm:cxn modelId="{88468FAE-28C9-4119-90E4-5C5023E286AF}" type="presParOf" srcId="{DB165DC6-374C-436C-AFEF-95FD2374F57F}" destId="{E3F53803-BA2B-4D62-BC5C-337CA45C38BD}" srcOrd="0" destOrd="0" presId="urn:microsoft.com/office/officeart/2018/2/layout/IconVerticalSolidList"/>
    <dgm:cxn modelId="{1ABB260B-4475-46E6-815B-00C34E230DC5}" type="presParOf" srcId="{DB165DC6-374C-436C-AFEF-95FD2374F57F}" destId="{50FBCB6B-87D8-4CC4-B852-588B7AEEB0BB}" srcOrd="1" destOrd="0" presId="urn:microsoft.com/office/officeart/2018/2/layout/IconVerticalSolidList"/>
    <dgm:cxn modelId="{8556637C-F139-4F79-90B7-A8ADD1A7EEAF}" type="presParOf" srcId="{DB165DC6-374C-436C-AFEF-95FD2374F57F}" destId="{3B3AA30B-7ED1-4DCA-894C-5C32AC91053F}" srcOrd="2" destOrd="0" presId="urn:microsoft.com/office/officeart/2018/2/layout/IconVerticalSolidList"/>
    <dgm:cxn modelId="{7D578B6E-70BF-43A1-AF6F-C6991DC704D6}" type="presParOf" srcId="{DB165DC6-374C-436C-AFEF-95FD2374F57F}" destId="{3E119003-4B8F-41CB-82BF-8F44232BE4BD}" srcOrd="3" destOrd="0" presId="urn:microsoft.com/office/officeart/2018/2/layout/IconVerticalSolidList"/>
    <dgm:cxn modelId="{475A8B5E-93F7-4988-8C65-D6D39C942886}" type="presParOf" srcId="{B0BCC1AF-12F2-4741-AFDF-42B25013E596}" destId="{3E584C1C-E8FF-4130-A483-AB190D5D3B51}" srcOrd="7" destOrd="0" presId="urn:microsoft.com/office/officeart/2018/2/layout/IconVerticalSolidList"/>
    <dgm:cxn modelId="{1BB1479A-1026-4DFC-9F46-93F4FFEA09C2}" type="presParOf" srcId="{B0BCC1AF-12F2-4741-AFDF-42B25013E596}" destId="{8174137F-523B-4038-97A7-EB4C29649CF5}" srcOrd="8" destOrd="0" presId="urn:microsoft.com/office/officeart/2018/2/layout/IconVerticalSolidList"/>
    <dgm:cxn modelId="{B77A4C35-4321-43A6-9667-B46345195B0B}" type="presParOf" srcId="{8174137F-523B-4038-97A7-EB4C29649CF5}" destId="{64948960-7F68-4960-86D4-E82972F56AFE}" srcOrd="0" destOrd="0" presId="urn:microsoft.com/office/officeart/2018/2/layout/IconVerticalSolidList"/>
    <dgm:cxn modelId="{9877D165-E78B-466A-970E-22F6F80403CB}" type="presParOf" srcId="{8174137F-523B-4038-97A7-EB4C29649CF5}" destId="{F0AD753E-C5F5-462F-8A85-A298C646813E}" srcOrd="1" destOrd="0" presId="urn:microsoft.com/office/officeart/2018/2/layout/IconVerticalSolidList"/>
    <dgm:cxn modelId="{26A25F3D-4812-4CD9-94D3-092B152A6926}" type="presParOf" srcId="{8174137F-523B-4038-97A7-EB4C29649CF5}" destId="{6ADD3290-B3EB-4834-BFC7-30483669DFA7}" srcOrd="2" destOrd="0" presId="urn:microsoft.com/office/officeart/2018/2/layout/IconVerticalSolidList"/>
    <dgm:cxn modelId="{ED73125C-538C-4B6D-9153-C71C01EF2FF7}" type="presParOf" srcId="{8174137F-523B-4038-97A7-EB4C29649CF5}" destId="{F444C4D0-5FE8-4673-A55F-4346FD89D3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6C2D14-F974-4432-864C-3F24A8C1EE3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5603A2-41E2-43FC-B925-CDF298F2C51D}">
      <dgm:prSet/>
      <dgm:spPr/>
      <dgm:t>
        <a:bodyPr/>
        <a:lstStyle/>
        <a:p>
          <a:r>
            <a:rPr lang="en-US"/>
            <a:t>Keep it a secret</a:t>
          </a:r>
        </a:p>
      </dgm:t>
    </dgm:pt>
    <dgm:pt modelId="{53782E5A-3D6A-41D6-A6FC-5920DBE7A023}" type="parTrans" cxnId="{EC9921D1-A99F-4896-824E-A8783BC7A566}">
      <dgm:prSet/>
      <dgm:spPr/>
      <dgm:t>
        <a:bodyPr/>
        <a:lstStyle/>
        <a:p>
          <a:endParaRPr lang="en-US"/>
        </a:p>
      </dgm:t>
    </dgm:pt>
    <dgm:pt modelId="{E182F65C-281B-43BB-89E5-69F791956D43}" type="sibTrans" cxnId="{EC9921D1-A99F-4896-824E-A8783BC7A566}">
      <dgm:prSet/>
      <dgm:spPr/>
      <dgm:t>
        <a:bodyPr/>
        <a:lstStyle/>
        <a:p>
          <a:endParaRPr lang="en-US"/>
        </a:p>
      </dgm:t>
    </dgm:pt>
    <dgm:pt modelId="{E167249A-EBF2-4FEB-856C-D74F403A6240}">
      <dgm:prSet/>
      <dgm:spPr/>
      <dgm:t>
        <a:bodyPr/>
        <a:lstStyle/>
        <a:p>
          <a:r>
            <a:rPr lang="en-US"/>
            <a:t>Off-the-shelf products for prototyping</a:t>
          </a:r>
        </a:p>
      </dgm:t>
    </dgm:pt>
    <dgm:pt modelId="{056EAE32-7527-425A-8C87-E8CA1592FEE6}" type="parTrans" cxnId="{DA38E1F1-19BA-4A50-8702-6C387D0EFEFC}">
      <dgm:prSet/>
      <dgm:spPr/>
      <dgm:t>
        <a:bodyPr/>
        <a:lstStyle/>
        <a:p>
          <a:endParaRPr lang="en-US"/>
        </a:p>
      </dgm:t>
    </dgm:pt>
    <dgm:pt modelId="{F1A0198E-C87A-40B3-8F10-A9B644FCCEC9}" type="sibTrans" cxnId="{DA38E1F1-19BA-4A50-8702-6C387D0EFEFC}">
      <dgm:prSet/>
      <dgm:spPr/>
      <dgm:t>
        <a:bodyPr/>
        <a:lstStyle/>
        <a:p>
          <a:endParaRPr lang="en-US"/>
        </a:p>
      </dgm:t>
    </dgm:pt>
    <dgm:pt modelId="{32CAA02B-BC17-4A78-90C0-6FA68E40295B}">
      <dgm:prSet/>
      <dgm:spPr/>
      <dgm:t>
        <a:bodyPr/>
        <a:lstStyle/>
        <a:p>
          <a:r>
            <a:rPr lang="en-US"/>
            <a:t>Six months to develop a product</a:t>
          </a:r>
        </a:p>
      </dgm:t>
    </dgm:pt>
    <dgm:pt modelId="{A487735A-2CE8-4AE9-96CC-8F62F4BB67C6}" type="parTrans" cxnId="{04819AB0-056A-4169-93B5-CD8DA203603C}">
      <dgm:prSet/>
      <dgm:spPr/>
      <dgm:t>
        <a:bodyPr/>
        <a:lstStyle/>
        <a:p>
          <a:endParaRPr lang="en-US"/>
        </a:p>
      </dgm:t>
    </dgm:pt>
    <dgm:pt modelId="{DA301AC4-FDC3-48A5-A5AC-9FCA54F61EAD}" type="sibTrans" cxnId="{04819AB0-056A-4169-93B5-CD8DA203603C}">
      <dgm:prSet/>
      <dgm:spPr/>
      <dgm:t>
        <a:bodyPr/>
        <a:lstStyle/>
        <a:p>
          <a:endParaRPr lang="en-US"/>
        </a:p>
      </dgm:t>
    </dgm:pt>
    <dgm:pt modelId="{DA525819-6A50-402C-A404-D21F0534DC1C}">
      <dgm:prSet/>
      <dgm:spPr/>
      <dgm:t>
        <a:bodyPr/>
        <a:lstStyle/>
        <a:p>
          <a:r>
            <a:rPr lang="en-US" dirty="0"/>
            <a:t>Project handover after development</a:t>
          </a:r>
        </a:p>
      </dgm:t>
    </dgm:pt>
    <dgm:pt modelId="{BACE165A-9333-4513-934A-0F164019AE08}" type="parTrans" cxnId="{6AE092DC-030A-475B-BB36-67A86DD6BD21}">
      <dgm:prSet/>
      <dgm:spPr/>
      <dgm:t>
        <a:bodyPr/>
        <a:lstStyle/>
        <a:p>
          <a:endParaRPr lang="en-US"/>
        </a:p>
      </dgm:t>
    </dgm:pt>
    <dgm:pt modelId="{9C89ECD4-FD7D-418F-9841-6931D974CFB3}" type="sibTrans" cxnId="{6AE092DC-030A-475B-BB36-67A86DD6BD21}">
      <dgm:prSet/>
      <dgm:spPr/>
      <dgm:t>
        <a:bodyPr/>
        <a:lstStyle/>
        <a:p>
          <a:endParaRPr lang="en-US"/>
        </a:p>
      </dgm:t>
    </dgm:pt>
    <dgm:pt modelId="{2F0A0176-770C-4CC4-BDE1-B02753C071BE}">
      <dgm:prSet/>
      <dgm:spPr/>
      <dgm:t>
        <a:bodyPr/>
        <a:lstStyle/>
        <a:p>
          <a:r>
            <a:rPr lang="en-US" dirty="0"/>
            <a:t>DC adapter powered device</a:t>
          </a:r>
        </a:p>
      </dgm:t>
    </dgm:pt>
    <dgm:pt modelId="{9521C7ED-47D1-40F3-B44F-C19C5AD40AFA}" type="parTrans" cxnId="{485FF07C-1DE4-4FE0-ACCB-7AED066D109F}">
      <dgm:prSet/>
      <dgm:spPr/>
      <dgm:t>
        <a:bodyPr/>
        <a:lstStyle/>
        <a:p>
          <a:endParaRPr lang="en-US"/>
        </a:p>
      </dgm:t>
    </dgm:pt>
    <dgm:pt modelId="{84840983-53FF-4BB4-942E-08380FC6E532}" type="sibTrans" cxnId="{485FF07C-1DE4-4FE0-ACCB-7AED066D109F}">
      <dgm:prSet/>
      <dgm:spPr/>
      <dgm:t>
        <a:bodyPr/>
        <a:lstStyle/>
        <a:p>
          <a:endParaRPr lang="en-US"/>
        </a:p>
      </dgm:t>
    </dgm:pt>
    <dgm:pt modelId="{2C445B5A-C31F-47D4-83DE-3E94622CE648}" type="pres">
      <dgm:prSet presAssocID="{426C2D14-F974-4432-864C-3F24A8C1EE36}" presName="vert0" presStyleCnt="0">
        <dgm:presLayoutVars>
          <dgm:dir/>
          <dgm:animOne val="branch"/>
          <dgm:animLvl val="lvl"/>
        </dgm:presLayoutVars>
      </dgm:prSet>
      <dgm:spPr/>
    </dgm:pt>
    <dgm:pt modelId="{EB6CC3DA-2031-4C7E-A7EA-F877A3AA9088}" type="pres">
      <dgm:prSet presAssocID="{C45603A2-41E2-43FC-B925-CDF298F2C51D}" presName="thickLine" presStyleLbl="alignNode1" presStyleIdx="0" presStyleCnt="5"/>
      <dgm:spPr/>
    </dgm:pt>
    <dgm:pt modelId="{50A70A23-F64D-4AFD-8B67-525C82468C2E}" type="pres">
      <dgm:prSet presAssocID="{C45603A2-41E2-43FC-B925-CDF298F2C51D}" presName="horz1" presStyleCnt="0"/>
      <dgm:spPr/>
    </dgm:pt>
    <dgm:pt modelId="{46B9E649-E281-468C-B17D-9BA984DB2CB6}" type="pres">
      <dgm:prSet presAssocID="{C45603A2-41E2-43FC-B925-CDF298F2C51D}" presName="tx1" presStyleLbl="revTx" presStyleIdx="0" presStyleCnt="5"/>
      <dgm:spPr/>
    </dgm:pt>
    <dgm:pt modelId="{9633A15C-507E-4EE5-A5B9-60758DE1BBB3}" type="pres">
      <dgm:prSet presAssocID="{C45603A2-41E2-43FC-B925-CDF298F2C51D}" presName="vert1" presStyleCnt="0"/>
      <dgm:spPr/>
    </dgm:pt>
    <dgm:pt modelId="{3C63D4A7-81A8-4867-A905-2F0441443B95}" type="pres">
      <dgm:prSet presAssocID="{E167249A-EBF2-4FEB-856C-D74F403A6240}" presName="thickLine" presStyleLbl="alignNode1" presStyleIdx="1" presStyleCnt="5"/>
      <dgm:spPr/>
    </dgm:pt>
    <dgm:pt modelId="{2B93EF81-4EB9-4A77-9A0A-77B02714680E}" type="pres">
      <dgm:prSet presAssocID="{E167249A-EBF2-4FEB-856C-D74F403A6240}" presName="horz1" presStyleCnt="0"/>
      <dgm:spPr/>
    </dgm:pt>
    <dgm:pt modelId="{4BFC3D3E-3DB8-411F-8B75-3C15AA091A8E}" type="pres">
      <dgm:prSet presAssocID="{E167249A-EBF2-4FEB-856C-D74F403A6240}" presName="tx1" presStyleLbl="revTx" presStyleIdx="1" presStyleCnt="5"/>
      <dgm:spPr/>
    </dgm:pt>
    <dgm:pt modelId="{6B3B4177-665F-4018-A315-040A030C9326}" type="pres">
      <dgm:prSet presAssocID="{E167249A-EBF2-4FEB-856C-D74F403A6240}" presName="vert1" presStyleCnt="0"/>
      <dgm:spPr/>
    </dgm:pt>
    <dgm:pt modelId="{BD3F7155-EFCF-41BF-9356-6CEA133E4DCF}" type="pres">
      <dgm:prSet presAssocID="{32CAA02B-BC17-4A78-90C0-6FA68E40295B}" presName="thickLine" presStyleLbl="alignNode1" presStyleIdx="2" presStyleCnt="5"/>
      <dgm:spPr/>
    </dgm:pt>
    <dgm:pt modelId="{053D4D7D-6C73-4270-89BD-4DBA76DF83B9}" type="pres">
      <dgm:prSet presAssocID="{32CAA02B-BC17-4A78-90C0-6FA68E40295B}" presName="horz1" presStyleCnt="0"/>
      <dgm:spPr/>
    </dgm:pt>
    <dgm:pt modelId="{160CD3F9-F09C-4D1E-A758-8F943F720AB7}" type="pres">
      <dgm:prSet presAssocID="{32CAA02B-BC17-4A78-90C0-6FA68E40295B}" presName="tx1" presStyleLbl="revTx" presStyleIdx="2" presStyleCnt="5"/>
      <dgm:spPr/>
    </dgm:pt>
    <dgm:pt modelId="{97D9BD5B-09B2-4F5E-B273-6BA0FF251793}" type="pres">
      <dgm:prSet presAssocID="{32CAA02B-BC17-4A78-90C0-6FA68E40295B}" presName="vert1" presStyleCnt="0"/>
      <dgm:spPr/>
    </dgm:pt>
    <dgm:pt modelId="{5C66BA10-C75A-492A-94AC-06A19D8CCF94}" type="pres">
      <dgm:prSet presAssocID="{DA525819-6A50-402C-A404-D21F0534DC1C}" presName="thickLine" presStyleLbl="alignNode1" presStyleIdx="3" presStyleCnt="5"/>
      <dgm:spPr/>
    </dgm:pt>
    <dgm:pt modelId="{43C84BFD-D891-419E-9CD8-78DD118C3322}" type="pres">
      <dgm:prSet presAssocID="{DA525819-6A50-402C-A404-D21F0534DC1C}" presName="horz1" presStyleCnt="0"/>
      <dgm:spPr/>
    </dgm:pt>
    <dgm:pt modelId="{74475776-2BC7-454D-81CC-2667C9246D45}" type="pres">
      <dgm:prSet presAssocID="{DA525819-6A50-402C-A404-D21F0534DC1C}" presName="tx1" presStyleLbl="revTx" presStyleIdx="3" presStyleCnt="5"/>
      <dgm:spPr/>
    </dgm:pt>
    <dgm:pt modelId="{72045178-DB9D-4799-92B4-ADF5A90F394C}" type="pres">
      <dgm:prSet presAssocID="{DA525819-6A50-402C-A404-D21F0534DC1C}" presName="vert1" presStyleCnt="0"/>
      <dgm:spPr/>
    </dgm:pt>
    <dgm:pt modelId="{5156872E-B123-4ADA-9F7B-8E09FC05A99C}" type="pres">
      <dgm:prSet presAssocID="{2F0A0176-770C-4CC4-BDE1-B02753C071BE}" presName="thickLine" presStyleLbl="alignNode1" presStyleIdx="4" presStyleCnt="5"/>
      <dgm:spPr/>
    </dgm:pt>
    <dgm:pt modelId="{6954FCFB-EEA7-4BEE-82DF-D28670C75AF9}" type="pres">
      <dgm:prSet presAssocID="{2F0A0176-770C-4CC4-BDE1-B02753C071BE}" presName="horz1" presStyleCnt="0"/>
      <dgm:spPr/>
    </dgm:pt>
    <dgm:pt modelId="{EED18156-3645-40A7-9CFA-62C2B614F48C}" type="pres">
      <dgm:prSet presAssocID="{2F0A0176-770C-4CC4-BDE1-B02753C071BE}" presName="tx1" presStyleLbl="revTx" presStyleIdx="4" presStyleCnt="5"/>
      <dgm:spPr/>
    </dgm:pt>
    <dgm:pt modelId="{7B5B984E-652E-4387-AF76-D14B6A7F1D68}" type="pres">
      <dgm:prSet presAssocID="{2F0A0176-770C-4CC4-BDE1-B02753C071BE}" presName="vert1" presStyleCnt="0"/>
      <dgm:spPr/>
    </dgm:pt>
  </dgm:ptLst>
  <dgm:cxnLst>
    <dgm:cxn modelId="{85251916-1BD2-4C7F-82E3-4405C8EEDF04}" type="presOf" srcId="{426C2D14-F974-4432-864C-3F24A8C1EE36}" destId="{2C445B5A-C31F-47D4-83DE-3E94622CE648}" srcOrd="0" destOrd="0" presId="urn:microsoft.com/office/officeart/2008/layout/LinedList"/>
    <dgm:cxn modelId="{CECB1421-96F0-4162-A1AC-4BA809412D0D}" type="presOf" srcId="{32CAA02B-BC17-4A78-90C0-6FA68E40295B}" destId="{160CD3F9-F09C-4D1E-A758-8F943F720AB7}" srcOrd="0" destOrd="0" presId="urn:microsoft.com/office/officeart/2008/layout/LinedList"/>
    <dgm:cxn modelId="{F88A673B-070F-454C-B12F-34FFFB60A779}" type="presOf" srcId="{E167249A-EBF2-4FEB-856C-D74F403A6240}" destId="{4BFC3D3E-3DB8-411F-8B75-3C15AA091A8E}" srcOrd="0" destOrd="0" presId="urn:microsoft.com/office/officeart/2008/layout/LinedList"/>
    <dgm:cxn modelId="{485FF07C-1DE4-4FE0-ACCB-7AED066D109F}" srcId="{426C2D14-F974-4432-864C-3F24A8C1EE36}" destId="{2F0A0176-770C-4CC4-BDE1-B02753C071BE}" srcOrd="4" destOrd="0" parTransId="{9521C7ED-47D1-40F3-B44F-C19C5AD40AFA}" sibTransId="{84840983-53FF-4BB4-942E-08380FC6E532}"/>
    <dgm:cxn modelId="{5F441A86-B4B3-402A-8893-A5D70616D7A2}" type="presOf" srcId="{C45603A2-41E2-43FC-B925-CDF298F2C51D}" destId="{46B9E649-E281-468C-B17D-9BA984DB2CB6}" srcOrd="0" destOrd="0" presId="urn:microsoft.com/office/officeart/2008/layout/LinedList"/>
    <dgm:cxn modelId="{04819AB0-056A-4169-93B5-CD8DA203603C}" srcId="{426C2D14-F974-4432-864C-3F24A8C1EE36}" destId="{32CAA02B-BC17-4A78-90C0-6FA68E40295B}" srcOrd="2" destOrd="0" parTransId="{A487735A-2CE8-4AE9-96CC-8F62F4BB67C6}" sibTransId="{DA301AC4-FDC3-48A5-A5AC-9FCA54F61EAD}"/>
    <dgm:cxn modelId="{551C3BC3-8C23-40A5-B787-8B0CBB19ECA5}" type="presOf" srcId="{2F0A0176-770C-4CC4-BDE1-B02753C071BE}" destId="{EED18156-3645-40A7-9CFA-62C2B614F48C}" srcOrd="0" destOrd="0" presId="urn:microsoft.com/office/officeart/2008/layout/LinedList"/>
    <dgm:cxn modelId="{EC9921D1-A99F-4896-824E-A8783BC7A566}" srcId="{426C2D14-F974-4432-864C-3F24A8C1EE36}" destId="{C45603A2-41E2-43FC-B925-CDF298F2C51D}" srcOrd="0" destOrd="0" parTransId="{53782E5A-3D6A-41D6-A6FC-5920DBE7A023}" sibTransId="{E182F65C-281B-43BB-89E5-69F791956D43}"/>
    <dgm:cxn modelId="{6AE092DC-030A-475B-BB36-67A86DD6BD21}" srcId="{426C2D14-F974-4432-864C-3F24A8C1EE36}" destId="{DA525819-6A50-402C-A404-D21F0534DC1C}" srcOrd="3" destOrd="0" parTransId="{BACE165A-9333-4513-934A-0F164019AE08}" sibTransId="{9C89ECD4-FD7D-418F-9841-6931D974CFB3}"/>
    <dgm:cxn modelId="{2084FBE5-F21C-4844-B1F2-E767E4AD2840}" type="presOf" srcId="{DA525819-6A50-402C-A404-D21F0534DC1C}" destId="{74475776-2BC7-454D-81CC-2667C9246D45}" srcOrd="0" destOrd="0" presId="urn:microsoft.com/office/officeart/2008/layout/LinedList"/>
    <dgm:cxn modelId="{DA38E1F1-19BA-4A50-8702-6C387D0EFEFC}" srcId="{426C2D14-F974-4432-864C-3F24A8C1EE36}" destId="{E167249A-EBF2-4FEB-856C-D74F403A6240}" srcOrd="1" destOrd="0" parTransId="{056EAE32-7527-425A-8C87-E8CA1592FEE6}" sibTransId="{F1A0198E-C87A-40B3-8F10-A9B644FCCEC9}"/>
    <dgm:cxn modelId="{B36E8FB1-F69F-4CF1-82A1-D815988C9247}" type="presParOf" srcId="{2C445B5A-C31F-47D4-83DE-3E94622CE648}" destId="{EB6CC3DA-2031-4C7E-A7EA-F877A3AA9088}" srcOrd="0" destOrd="0" presId="urn:microsoft.com/office/officeart/2008/layout/LinedList"/>
    <dgm:cxn modelId="{2E5348CB-7B26-4D09-B19A-ED3C9CE35782}" type="presParOf" srcId="{2C445B5A-C31F-47D4-83DE-3E94622CE648}" destId="{50A70A23-F64D-4AFD-8B67-525C82468C2E}" srcOrd="1" destOrd="0" presId="urn:microsoft.com/office/officeart/2008/layout/LinedList"/>
    <dgm:cxn modelId="{11E8C3A4-7534-4B84-B045-86C2C7173657}" type="presParOf" srcId="{50A70A23-F64D-4AFD-8B67-525C82468C2E}" destId="{46B9E649-E281-468C-B17D-9BA984DB2CB6}" srcOrd="0" destOrd="0" presId="urn:microsoft.com/office/officeart/2008/layout/LinedList"/>
    <dgm:cxn modelId="{52CB3676-3298-49D6-8B59-C1EF013E0D93}" type="presParOf" srcId="{50A70A23-F64D-4AFD-8B67-525C82468C2E}" destId="{9633A15C-507E-4EE5-A5B9-60758DE1BBB3}" srcOrd="1" destOrd="0" presId="urn:microsoft.com/office/officeart/2008/layout/LinedList"/>
    <dgm:cxn modelId="{8544FA3C-467B-4D0C-98A5-1EE88094B06A}" type="presParOf" srcId="{2C445B5A-C31F-47D4-83DE-3E94622CE648}" destId="{3C63D4A7-81A8-4867-A905-2F0441443B95}" srcOrd="2" destOrd="0" presId="urn:microsoft.com/office/officeart/2008/layout/LinedList"/>
    <dgm:cxn modelId="{D34808D0-A6E9-4376-AE35-66CE707C4C4B}" type="presParOf" srcId="{2C445B5A-C31F-47D4-83DE-3E94622CE648}" destId="{2B93EF81-4EB9-4A77-9A0A-77B02714680E}" srcOrd="3" destOrd="0" presId="urn:microsoft.com/office/officeart/2008/layout/LinedList"/>
    <dgm:cxn modelId="{127EEEB5-129A-49F6-AF4E-7FFD7A82D5A2}" type="presParOf" srcId="{2B93EF81-4EB9-4A77-9A0A-77B02714680E}" destId="{4BFC3D3E-3DB8-411F-8B75-3C15AA091A8E}" srcOrd="0" destOrd="0" presId="urn:microsoft.com/office/officeart/2008/layout/LinedList"/>
    <dgm:cxn modelId="{7898063E-96E8-4DFC-BD81-6A377855D119}" type="presParOf" srcId="{2B93EF81-4EB9-4A77-9A0A-77B02714680E}" destId="{6B3B4177-665F-4018-A315-040A030C9326}" srcOrd="1" destOrd="0" presId="urn:microsoft.com/office/officeart/2008/layout/LinedList"/>
    <dgm:cxn modelId="{216DE184-3340-45FE-A0FC-D2D2C1F531F6}" type="presParOf" srcId="{2C445B5A-C31F-47D4-83DE-3E94622CE648}" destId="{BD3F7155-EFCF-41BF-9356-6CEA133E4DCF}" srcOrd="4" destOrd="0" presId="urn:microsoft.com/office/officeart/2008/layout/LinedList"/>
    <dgm:cxn modelId="{0F28AAA1-0C64-4534-A004-B22F7A073474}" type="presParOf" srcId="{2C445B5A-C31F-47D4-83DE-3E94622CE648}" destId="{053D4D7D-6C73-4270-89BD-4DBA76DF83B9}" srcOrd="5" destOrd="0" presId="urn:microsoft.com/office/officeart/2008/layout/LinedList"/>
    <dgm:cxn modelId="{76F0578A-6037-441B-9177-5BCA0B6402E6}" type="presParOf" srcId="{053D4D7D-6C73-4270-89BD-4DBA76DF83B9}" destId="{160CD3F9-F09C-4D1E-A758-8F943F720AB7}" srcOrd="0" destOrd="0" presId="urn:microsoft.com/office/officeart/2008/layout/LinedList"/>
    <dgm:cxn modelId="{1AD69DCD-80CE-4458-BE14-F23CA51977B6}" type="presParOf" srcId="{053D4D7D-6C73-4270-89BD-4DBA76DF83B9}" destId="{97D9BD5B-09B2-4F5E-B273-6BA0FF251793}" srcOrd="1" destOrd="0" presId="urn:microsoft.com/office/officeart/2008/layout/LinedList"/>
    <dgm:cxn modelId="{C7574DD2-B599-488E-9C5B-F5F3AC9CF38B}" type="presParOf" srcId="{2C445B5A-C31F-47D4-83DE-3E94622CE648}" destId="{5C66BA10-C75A-492A-94AC-06A19D8CCF94}" srcOrd="6" destOrd="0" presId="urn:microsoft.com/office/officeart/2008/layout/LinedList"/>
    <dgm:cxn modelId="{549A5529-5D42-484F-8917-DF371EF5FA0E}" type="presParOf" srcId="{2C445B5A-C31F-47D4-83DE-3E94622CE648}" destId="{43C84BFD-D891-419E-9CD8-78DD118C3322}" srcOrd="7" destOrd="0" presId="urn:microsoft.com/office/officeart/2008/layout/LinedList"/>
    <dgm:cxn modelId="{6DB971F3-6EF0-400A-A3C7-093973345889}" type="presParOf" srcId="{43C84BFD-D891-419E-9CD8-78DD118C3322}" destId="{74475776-2BC7-454D-81CC-2667C9246D45}" srcOrd="0" destOrd="0" presId="urn:microsoft.com/office/officeart/2008/layout/LinedList"/>
    <dgm:cxn modelId="{4590486F-F089-4F4D-AC38-B5B7680DD90F}" type="presParOf" srcId="{43C84BFD-D891-419E-9CD8-78DD118C3322}" destId="{72045178-DB9D-4799-92B4-ADF5A90F394C}" srcOrd="1" destOrd="0" presId="urn:microsoft.com/office/officeart/2008/layout/LinedList"/>
    <dgm:cxn modelId="{F4193977-9208-4188-84D5-8E642433FF18}" type="presParOf" srcId="{2C445B5A-C31F-47D4-83DE-3E94622CE648}" destId="{5156872E-B123-4ADA-9F7B-8E09FC05A99C}" srcOrd="8" destOrd="0" presId="urn:microsoft.com/office/officeart/2008/layout/LinedList"/>
    <dgm:cxn modelId="{A378AE84-A07A-4FCE-A2A1-BA395B3C1E42}" type="presParOf" srcId="{2C445B5A-C31F-47D4-83DE-3E94622CE648}" destId="{6954FCFB-EEA7-4BEE-82DF-D28670C75AF9}" srcOrd="9" destOrd="0" presId="urn:microsoft.com/office/officeart/2008/layout/LinedList"/>
    <dgm:cxn modelId="{CA9935EA-13FC-49D4-A268-4590291B2F19}" type="presParOf" srcId="{6954FCFB-EEA7-4BEE-82DF-D28670C75AF9}" destId="{EED18156-3645-40A7-9CFA-62C2B614F48C}" srcOrd="0" destOrd="0" presId="urn:microsoft.com/office/officeart/2008/layout/LinedList"/>
    <dgm:cxn modelId="{1CE87BE1-BE4B-49EF-BDC1-6E9AC6BEEA33}" type="presParOf" srcId="{6954FCFB-EEA7-4BEE-82DF-D28670C75AF9}" destId="{7B5B984E-652E-4387-AF76-D14B6A7F1D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AC569-D485-4D4E-B735-E6F59E3C1AF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0E00962-07C2-4AD9-9EFD-8F29DAE80496}">
      <dgm:prSet/>
      <dgm:spPr/>
      <dgm:t>
        <a:bodyPr/>
        <a:lstStyle/>
        <a:p>
          <a:r>
            <a:rPr lang="en-US"/>
            <a:t>Hardware Pricing</a:t>
          </a:r>
        </a:p>
      </dgm:t>
    </dgm:pt>
    <dgm:pt modelId="{4469B0E0-E5EB-42AC-98C3-74FB8C626BDD}" type="parTrans" cxnId="{4E6F981D-D572-4C12-94A8-7F1732CED8FE}">
      <dgm:prSet/>
      <dgm:spPr/>
      <dgm:t>
        <a:bodyPr/>
        <a:lstStyle/>
        <a:p>
          <a:endParaRPr lang="en-US"/>
        </a:p>
      </dgm:t>
    </dgm:pt>
    <dgm:pt modelId="{AEE05D69-5AFF-4874-B52A-DF81686514F6}" type="sibTrans" cxnId="{4E6F981D-D572-4C12-94A8-7F1732CED8FE}">
      <dgm:prSet/>
      <dgm:spPr/>
      <dgm:t>
        <a:bodyPr/>
        <a:lstStyle/>
        <a:p>
          <a:endParaRPr lang="en-US"/>
        </a:p>
      </dgm:t>
    </dgm:pt>
    <dgm:pt modelId="{DED16A54-D40D-4BB9-816D-F84451DCA4D8}">
      <dgm:prSet/>
      <dgm:spPr/>
      <dgm:t>
        <a:bodyPr/>
        <a:lstStyle/>
        <a:p>
          <a:r>
            <a:rPr lang="en-US"/>
            <a:t>Relatively Stable Firmware</a:t>
          </a:r>
        </a:p>
      </dgm:t>
    </dgm:pt>
    <dgm:pt modelId="{61BF08D3-3B0E-42E7-94FA-D05F0F291287}" type="parTrans" cxnId="{605B083E-6D78-4426-93FE-36A6F1DC2B50}">
      <dgm:prSet/>
      <dgm:spPr/>
      <dgm:t>
        <a:bodyPr/>
        <a:lstStyle/>
        <a:p>
          <a:endParaRPr lang="en-US"/>
        </a:p>
      </dgm:t>
    </dgm:pt>
    <dgm:pt modelId="{710F6849-BF15-4096-A987-5ACA00BA8E39}" type="sibTrans" cxnId="{605B083E-6D78-4426-93FE-36A6F1DC2B50}">
      <dgm:prSet/>
      <dgm:spPr/>
      <dgm:t>
        <a:bodyPr/>
        <a:lstStyle/>
        <a:p>
          <a:endParaRPr lang="en-US"/>
        </a:p>
      </dgm:t>
    </dgm:pt>
    <dgm:pt modelId="{6F10C64F-93E6-455B-8D33-25FF07E435B7}">
      <dgm:prSet/>
      <dgm:spPr/>
      <dgm:t>
        <a:bodyPr/>
        <a:lstStyle/>
        <a:p>
          <a:r>
            <a:rPr lang="en-US"/>
            <a:t>Excellent backend infrastructure</a:t>
          </a:r>
        </a:p>
      </dgm:t>
    </dgm:pt>
    <dgm:pt modelId="{57D9B762-25BD-4ACC-B0C6-996BFD2447B4}" type="parTrans" cxnId="{E7315D34-F0F4-412B-9A3A-660F9901F755}">
      <dgm:prSet/>
      <dgm:spPr/>
      <dgm:t>
        <a:bodyPr/>
        <a:lstStyle/>
        <a:p>
          <a:endParaRPr lang="en-US"/>
        </a:p>
      </dgm:t>
    </dgm:pt>
    <dgm:pt modelId="{06939E70-BE29-4355-BA78-442D7A6897F0}" type="sibTrans" cxnId="{E7315D34-F0F4-412B-9A3A-660F9901F755}">
      <dgm:prSet/>
      <dgm:spPr/>
      <dgm:t>
        <a:bodyPr/>
        <a:lstStyle/>
        <a:p>
          <a:endParaRPr lang="en-US"/>
        </a:p>
      </dgm:t>
    </dgm:pt>
    <dgm:pt modelId="{1CCA7EA1-EFA4-4E46-98BF-67ECCBCEAD12}">
      <dgm:prSet/>
      <dgm:spPr/>
      <dgm:t>
        <a:bodyPr/>
        <a:lstStyle/>
        <a:p>
          <a:r>
            <a:rPr lang="en-US"/>
            <a:t>Recurring Charge Structure</a:t>
          </a:r>
        </a:p>
      </dgm:t>
    </dgm:pt>
    <dgm:pt modelId="{3A586FDD-9A9C-408C-ACC3-8EF3D1FF2845}" type="parTrans" cxnId="{70D2271E-7E6B-4A1B-A22D-C97B6717EC65}">
      <dgm:prSet/>
      <dgm:spPr/>
      <dgm:t>
        <a:bodyPr/>
        <a:lstStyle/>
        <a:p>
          <a:endParaRPr lang="en-US"/>
        </a:p>
      </dgm:t>
    </dgm:pt>
    <dgm:pt modelId="{67E0CB0F-9912-45BA-9B03-B833737320A1}" type="sibTrans" cxnId="{70D2271E-7E6B-4A1B-A22D-C97B6717EC65}">
      <dgm:prSet/>
      <dgm:spPr/>
      <dgm:t>
        <a:bodyPr/>
        <a:lstStyle/>
        <a:p>
          <a:endParaRPr lang="en-US"/>
        </a:p>
      </dgm:t>
    </dgm:pt>
    <dgm:pt modelId="{9122E6BE-E9AC-45A9-A747-1C8CE504E883}">
      <dgm:prSet/>
      <dgm:spPr/>
      <dgm:t>
        <a:bodyPr/>
        <a:lstStyle/>
        <a:p>
          <a:r>
            <a:rPr lang="en-US"/>
            <a:t>Poor business structure</a:t>
          </a:r>
        </a:p>
      </dgm:t>
    </dgm:pt>
    <dgm:pt modelId="{F9CFCE01-4941-4447-BA10-6D288FFC8B0C}" type="parTrans" cxnId="{A5258913-8A36-4D85-9CC7-C0C5A6F80FEB}">
      <dgm:prSet/>
      <dgm:spPr/>
      <dgm:t>
        <a:bodyPr/>
        <a:lstStyle/>
        <a:p>
          <a:endParaRPr lang="en-US"/>
        </a:p>
      </dgm:t>
    </dgm:pt>
    <dgm:pt modelId="{DFDAD530-0C21-4368-80D1-BC350A918EFF}" type="sibTrans" cxnId="{A5258913-8A36-4D85-9CC7-C0C5A6F80FEB}">
      <dgm:prSet/>
      <dgm:spPr/>
      <dgm:t>
        <a:bodyPr/>
        <a:lstStyle/>
        <a:p>
          <a:endParaRPr lang="en-US"/>
        </a:p>
      </dgm:t>
    </dgm:pt>
    <dgm:pt modelId="{8723AE2E-2FBE-4468-9BD6-EE37BE52C2D9}">
      <dgm:prSet/>
      <dgm:spPr/>
      <dgm:t>
        <a:bodyPr/>
        <a:lstStyle/>
        <a:p>
          <a:r>
            <a:rPr lang="en-US" dirty="0"/>
            <a:t>Cellular Network availability</a:t>
          </a:r>
        </a:p>
      </dgm:t>
    </dgm:pt>
    <dgm:pt modelId="{3684B772-E8FC-427A-B409-2C0C7862875E}" type="parTrans" cxnId="{363CCA53-803D-411D-8AE4-1E5D79941E9A}">
      <dgm:prSet/>
      <dgm:spPr/>
      <dgm:t>
        <a:bodyPr/>
        <a:lstStyle/>
        <a:p>
          <a:endParaRPr lang="en-US"/>
        </a:p>
      </dgm:t>
    </dgm:pt>
    <dgm:pt modelId="{EE3F0B79-B0CB-437E-9765-7B3F78F114B6}" type="sibTrans" cxnId="{363CCA53-803D-411D-8AE4-1E5D79941E9A}">
      <dgm:prSet/>
      <dgm:spPr/>
      <dgm:t>
        <a:bodyPr/>
        <a:lstStyle/>
        <a:p>
          <a:endParaRPr lang="en-US"/>
        </a:p>
      </dgm:t>
    </dgm:pt>
    <dgm:pt modelId="{8FB42EFB-E5AB-41D6-BFCA-D5DD314D3BD7}" type="pres">
      <dgm:prSet presAssocID="{EF0AC569-D485-4D4E-B735-E6F59E3C1AFF}" presName="root" presStyleCnt="0">
        <dgm:presLayoutVars>
          <dgm:dir/>
          <dgm:resizeHandles val="exact"/>
        </dgm:presLayoutVars>
      </dgm:prSet>
      <dgm:spPr/>
    </dgm:pt>
    <dgm:pt modelId="{072A388C-9A4E-42C5-960A-AF9FF9AAA81A}" type="pres">
      <dgm:prSet presAssocID="{EF0AC569-D485-4D4E-B735-E6F59E3C1AFF}" presName="container" presStyleCnt="0">
        <dgm:presLayoutVars>
          <dgm:dir/>
          <dgm:resizeHandles val="exact"/>
        </dgm:presLayoutVars>
      </dgm:prSet>
      <dgm:spPr/>
    </dgm:pt>
    <dgm:pt modelId="{83CA3B36-EABF-4AAD-8C8B-5CE25573F95E}" type="pres">
      <dgm:prSet presAssocID="{D0E00962-07C2-4AD9-9EFD-8F29DAE80496}" presName="compNode" presStyleCnt="0"/>
      <dgm:spPr/>
    </dgm:pt>
    <dgm:pt modelId="{A71CC00D-E07A-4F4B-94EF-A83D04096864}" type="pres">
      <dgm:prSet presAssocID="{D0E00962-07C2-4AD9-9EFD-8F29DAE80496}" presName="iconBgRect" presStyleLbl="bgShp" presStyleIdx="0" presStyleCnt="6"/>
      <dgm:spPr/>
    </dgm:pt>
    <dgm:pt modelId="{14846C41-BC2F-4309-8640-AA29D402DF9F}" type="pres">
      <dgm:prSet presAssocID="{D0E00962-07C2-4AD9-9EFD-8F29DAE804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EDF5453D-D6D1-440E-A4A5-5BDDFBD0EB4E}" type="pres">
      <dgm:prSet presAssocID="{D0E00962-07C2-4AD9-9EFD-8F29DAE80496}" presName="spaceRect" presStyleCnt="0"/>
      <dgm:spPr/>
    </dgm:pt>
    <dgm:pt modelId="{4489EFA3-ACBE-4163-B51A-8BDBBCE4461C}" type="pres">
      <dgm:prSet presAssocID="{D0E00962-07C2-4AD9-9EFD-8F29DAE80496}" presName="textRect" presStyleLbl="revTx" presStyleIdx="0" presStyleCnt="6">
        <dgm:presLayoutVars>
          <dgm:chMax val="1"/>
          <dgm:chPref val="1"/>
        </dgm:presLayoutVars>
      </dgm:prSet>
      <dgm:spPr/>
    </dgm:pt>
    <dgm:pt modelId="{B4137EC4-D2B4-4E07-868D-2E4D5BD9DDE7}" type="pres">
      <dgm:prSet presAssocID="{AEE05D69-5AFF-4874-B52A-DF81686514F6}" presName="sibTrans" presStyleLbl="sibTrans2D1" presStyleIdx="0" presStyleCnt="0"/>
      <dgm:spPr/>
    </dgm:pt>
    <dgm:pt modelId="{9D782478-EF03-4727-B861-954CCB595E01}" type="pres">
      <dgm:prSet presAssocID="{DED16A54-D40D-4BB9-816D-F84451DCA4D8}" presName="compNode" presStyleCnt="0"/>
      <dgm:spPr/>
    </dgm:pt>
    <dgm:pt modelId="{6560BD9D-CE4A-423C-9D07-307AF3918E32}" type="pres">
      <dgm:prSet presAssocID="{DED16A54-D40D-4BB9-816D-F84451DCA4D8}" presName="iconBgRect" presStyleLbl="bgShp" presStyleIdx="1" presStyleCnt="6"/>
      <dgm:spPr/>
    </dgm:pt>
    <dgm:pt modelId="{2CBEDF1E-7F79-4D18-93C6-557B958A30CF}" type="pres">
      <dgm:prSet presAssocID="{DED16A54-D40D-4BB9-816D-F84451DCA4D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394FF5-A4B4-4E5A-B2B4-6F7695CCFB49}" type="pres">
      <dgm:prSet presAssocID="{DED16A54-D40D-4BB9-816D-F84451DCA4D8}" presName="spaceRect" presStyleCnt="0"/>
      <dgm:spPr/>
    </dgm:pt>
    <dgm:pt modelId="{0787B893-6988-4A9D-86A9-8E362DC06163}" type="pres">
      <dgm:prSet presAssocID="{DED16A54-D40D-4BB9-816D-F84451DCA4D8}" presName="textRect" presStyleLbl="revTx" presStyleIdx="1" presStyleCnt="6">
        <dgm:presLayoutVars>
          <dgm:chMax val="1"/>
          <dgm:chPref val="1"/>
        </dgm:presLayoutVars>
      </dgm:prSet>
      <dgm:spPr/>
    </dgm:pt>
    <dgm:pt modelId="{BCB7B43D-4C91-4D01-A6A3-AB7385A8DC05}" type="pres">
      <dgm:prSet presAssocID="{710F6849-BF15-4096-A987-5ACA00BA8E39}" presName="sibTrans" presStyleLbl="sibTrans2D1" presStyleIdx="0" presStyleCnt="0"/>
      <dgm:spPr/>
    </dgm:pt>
    <dgm:pt modelId="{E8FF903B-BC8A-4535-B76D-03976146C16F}" type="pres">
      <dgm:prSet presAssocID="{6F10C64F-93E6-455B-8D33-25FF07E435B7}" presName="compNode" presStyleCnt="0"/>
      <dgm:spPr/>
    </dgm:pt>
    <dgm:pt modelId="{49F59D4F-848B-4AF1-B53A-A87967F5DFC7}" type="pres">
      <dgm:prSet presAssocID="{6F10C64F-93E6-455B-8D33-25FF07E435B7}" presName="iconBgRect" presStyleLbl="bgShp" presStyleIdx="2" presStyleCnt="6"/>
      <dgm:spPr/>
    </dgm:pt>
    <dgm:pt modelId="{AACF2904-B8AC-4272-A0B2-CE4F64C2DA58}" type="pres">
      <dgm:prSet presAssocID="{6F10C64F-93E6-455B-8D33-25FF07E435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F207AB0-63CE-44AB-BDF5-344D8B7EDD13}" type="pres">
      <dgm:prSet presAssocID="{6F10C64F-93E6-455B-8D33-25FF07E435B7}" presName="spaceRect" presStyleCnt="0"/>
      <dgm:spPr/>
    </dgm:pt>
    <dgm:pt modelId="{30C7B854-76EF-49C2-B1D7-9A49A73F9E86}" type="pres">
      <dgm:prSet presAssocID="{6F10C64F-93E6-455B-8D33-25FF07E435B7}" presName="textRect" presStyleLbl="revTx" presStyleIdx="2" presStyleCnt="6">
        <dgm:presLayoutVars>
          <dgm:chMax val="1"/>
          <dgm:chPref val="1"/>
        </dgm:presLayoutVars>
      </dgm:prSet>
      <dgm:spPr/>
    </dgm:pt>
    <dgm:pt modelId="{C8AA2DEA-27E9-43D7-BC99-268CFB509AC0}" type="pres">
      <dgm:prSet presAssocID="{06939E70-BE29-4355-BA78-442D7A6897F0}" presName="sibTrans" presStyleLbl="sibTrans2D1" presStyleIdx="0" presStyleCnt="0"/>
      <dgm:spPr/>
    </dgm:pt>
    <dgm:pt modelId="{D9AFA57F-862F-47B8-9336-DBA360EA1961}" type="pres">
      <dgm:prSet presAssocID="{1CCA7EA1-EFA4-4E46-98BF-67ECCBCEAD12}" presName="compNode" presStyleCnt="0"/>
      <dgm:spPr/>
    </dgm:pt>
    <dgm:pt modelId="{D4819CD0-1723-41F4-8E57-17F39A9CAA39}" type="pres">
      <dgm:prSet presAssocID="{1CCA7EA1-EFA4-4E46-98BF-67ECCBCEAD12}" presName="iconBgRect" presStyleLbl="bgShp" presStyleIdx="3" presStyleCnt="6"/>
      <dgm:spPr/>
    </dgm:pt>
    <dgm:pt modelId="{B42C4FA1-A707-4E0D-AF01-5A6385789BBA}" type="pres">
      <dgm:prSet presAssocID="{1CCA7EA1-EFA4-4E46-98BF-67ECCBCEAD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F697606-C9AE-4986-8C21-702CADE66D64}" type="pres">
      <dgm:prSet presAssocID="{1CCA7EA1-EFA4-4E46-98BF-67ECCBCEAD12}" presName="spaceRect" presStyleCnt="0"/>
      <dgm:spPr/>
    </dgm:pt>
    <dgm:pt modelId="{28DBF1E2-EE16-492E-8874-425487BB1CF0}" type="pres">
      <dgm:prSet presAssocID="{1CCA7EA1-EFA4-4E46-98BF-67ECCBCEAD12}" presName="textRect" presStyleLbl="revTx" presStyleIdx="3" presStyleCnt="6">
        <dgm:presLayoutVars>
          <dgm:chMax val="1"/>
          <dgm:chPref val="1"/>
        </dgm:presLayoutVars>
      </dgm:prSet>
      <dgm:spPr/>
    </dgm:pt>
    <dgm:pt modelId="{40AFCC45-CA96-4BCE-A4D1-5D197CCC78EE}" type="pres">
      <dgm:prSet presAssocID="{67E0CB0F-9912-45BA-9B03-B833737320A1}" presName="sibTrans" presStyleLbl="sibTrans2D1" presStyleIdx="0" presStyleCnt="0"/>
      <dgm:spPr/>
    </dgm:pt>
    <dgm:pt modelId="{FC9D6FB2-8C43-48E9-9592-FE8E1BE72C44}" type="pres">
      <dgm:prSet presAssocID="{9122E6BE-E9AC-45A9-A747-1C8CE504E883}" presName="compNode" presStyleCnt="0"/>
      <dgm:spPr/>
    </dgm:pt>
    <dgm:pt modelId="{27FF101A-694D-48F0-8F3B-A3EB94C48888}" type="pres">
      <dgm:prSet presAssocID="{9122E6BE-E9AC-45A9-A747-1C8CE504E883}" presName="iconBgRect" presStyleLbl="bgShp" presStyleIdx="4" presStyleCnt="6"/>
      <dgm:spPr/>
    </dgm:pt>
    <dgm:pt modelId="{11D66C99-7A06-4243-B01B-693C222A0D3A}" type="pres">
      <dgm:prSet presAssocID="{9122E6BE-E9AC-45A9-A747-1C8CE504E8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26A5932-E73C-49D1-AB3F-5AEEA4030A48}" type="pres">
      <dgm:prSet presAssocID="{9122E6BE-E9AC-45A9-A747-1C8CE504E883}" presName="spaceRect" presStyleCnt="0"/>
      <dgm:spPr/>
    </dgm:pt>
    <dgm:pt modelId="{479A4074-AACE-4796-90F3-B5D09E0CBD30}" type="pres">
      <dgm:prSet presAssocID="{9122E6BE-E9AC-45A9-A747-1C8CE504E883}" presName="textRect" presStyleLbl="revTx" presStyleIdx="4" presStyleCnt="6">
        <dgm:presLayoutVars>
          <dgm:chMax val="1"/>
          <dgm:chPref val="1"/>
        </dgm:presLayoutVars>
      </dgm:prSet>
      <dgm:spPr/>
    </dgm:pt>
    <dgm:pt modelId="{50FC8593-BAB2-4258-8DE3-FC2BCCEF98DB}" type="pres">
      <dgm:prSet presAssocID="{DFDAD530-0C21-4368-80D1-BC350A918EFF}" presName="sibTrans" presStyleLbl="sibTrans2D1" presStyleIdx="0" presStyleCnt="0"/>
      <dgm:spPr/>
    </dgm:pt>
    <dgm:pt modelId="{BDAC721A-D179-4992-B77A-057F2248ADE5}" type="pres">
      <dgm:prSet presAssocID="{8723AE2E-2FBE-4468-9BD6-EE37BE52C2D9}" presName="compNode" presStyleCnt="0"/>
      <dgm:spPr/>
    </dgm:pt>
    <dgm:pt modelId="{DAA6AB23-1515-430D-A7EE-98D30369EEBC}" type="pres">
      <dgm:prSet presAssocID="{8723AE2E-2FBE-4468-9BD6-EE37BE52C2D9}" presName="iconBgRect" presStyleLbl="bgShp" presStyleIdx="5" presStyleCnt="6"/>
      <dgm:spPr/>
    </dgm:pt>
    <dgm:pt modelId="{8BBA137C-DA1D-4B92-9D7D-661855EB6460}" type="pres">
      <dgm:prSet presAssocID="{8723AE2E-2FBE-4468-9BD6-EE37BE52C2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339DC242-E385-4157-ABB5-25CC3D4CFE1D}" type="pres">
      <dgm:prSet presAssocID="{8723AE2E-2FBE-4468-9BD6-EE37BE52C2D9}" presName="spaceRect" presStyleCnt="0"/>
      <dgm:spPr/>
    </dgm:pt>
    <dgm:pt modelId="{3B84629E-73D3-4A0B-9A99-C6B0A2CD8FC8}" type="pres">
      <dgm:prSet presAssocID="{8723AE2E-2FBE-4468-9BD6-EE37BE52C2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2FFC04-8441-4721-A17A-0D3CABDA145F}" type="presOf" srcId="{8723AE2E-2FBE-4468-9BD6-EE37BE52C2D9}" destId="{3B84629E-73D3-4A0B-9A99-C6B0A2CD8FC8}" srcOrd="0" destOrd="0" presId="urn:microsoft.com/office/officeart/2018/2/layout/IconCircleList"/>
    <dgm:cxn modelId="{970B3207-D789-40B6-ADE1-70ED516AEB35}" type="presOf" srcId="{67E0CB0F-9912-45BA-9B03-B833737320A1}" destId="{40AFCC45-CA96-4BCE-A4D1-5D197CCC78EE}" srcOrd="0" destOrd="0" presId="urn:microsoft.com/office/officeart/2018/2/layout/IconCircleList"/>
    <dgm:cxn modelId="{A5258913-8A36-4D85-9CC7-C0C5A6F80FEB}" srcId="{EF0AC569-D485-4D4E-B735-E6F59E3C1AFF}" destId="{9122E6BE-E9AC-45A9-A747-1C8CE504E883}" srcOrd="4" destOrd="0" parTransId="{F9CFCE01-4941-4447-BA10-6D288FFC8B0C}" sibTransId="{DFDAD530-0C21-4368-80D1-BC350A918EFF}"/>
    <dgm:cxn modelId="{4E6F981D-D572-4C12-94A8-7F1732CED8FE}" srcId="{EF0AC569-D485-4D4E-B735-E6F59E3C1AFF}" destId="{D0E00962-07C2-4AD9-9EFD-8F29DAE80496}" srcOrd="0" destOrd="0" parTransId="{4469B0E0-E5EB-42AC-98C3-74FB8C626BDD}" sibTransId="{AEE05D69-5AFF-4874-B52A-DF81686514F6}"/>
    <dgm:cxn modelId="{70D2271E-7E6B-4A1B-A22D-C97B6717EC65}" srcId="{EF0AC569-D485-4D4E-B735-E6F59E3C1AFF}" destId="{1CCA7EA1-EFA4-4E46-98BF-67ECCBCEAD12}" srcOrd="3" destOrd="0" parTransId="{3A586FDD-9A9C-408C-ACC3-8EF3D1FF2845}" sibTransId="{67E0CB0F-9912-45BA-9B03-B833737320A1}"/>
    <dgm:cxn modelId="{E7315D34-F0F4-412B-9A3A-660F9901F755}" srcId="{EF0AC569-D485-4D4E-B735-E6F59E3C1AFF}" destId="{6F10C64F-93E6-455B-8D33-25FF07E435B7}" srcOrd="2" destOrd="0" parTransId="{57D9B762-25BD-4ACC-B0C6-996BFD2447B4}" sibTransId="{06939E70-BE29-4355-BA78-442D7A6897F0}"/>
    <dgm:cxn modelId="{605B083E-6D78-4426-93FE-36A6F1DC2B50}" srcId="{EF0AC569-D485-4D4E-B735-E6F59E3C1AFF}" destId="{DED16A54-D40D-4BB9-816D-F84451DCA4D8}" srcOrd="1" destOrd="0" parTransId="{61BF08D3-3B0E-42E7-94FA-D05F0F291287}" sibTransId="{710F6849-BF15-4096-A987-5ACA00BA8E39}"/>
    <dgm:cxn modelId="{3826F240-4B11-43E7-845E-B4733008EDED}" type="presOf" srcId="{710F6849-BF15-4096-A987-5ACA00BA8E39}" destId="{BCB7B43D-4C91-4D01-A6A3-AB7385A8DC05}" srcOrd="0" destOrd="0" presId="urn:microsoft.com/office/officeart/2018/2/layout/IconCircleList"/>
    <dgm:cxn modelId="{8B252A64-DB6E-4DF9-9FB6-18B51521ED1A}" type="presOf" srcId="{DFDAD530-0C21-4368-80D1-BC350A918EFF}" destId="{50FC8593-BAB2-4258-8DE3-FC2BCCEF98DB}" srcOrd="0" destOrd="0" presId="urn:microsoft.com/office/officeart/2018/2/layout/IconCircleList"/>
    <dgm:cxn modelId="{363CCA53-803D-411D-8AE4-1E5D79941E9A}" srcId="{EF0AC569-D485-4D4E-B735-E6F59E3C1AFF}" destId="{8723AE2E-2FBE-4468-9BD6-EE37BE52C2D9}" srcOrd="5" destOrd="0" parTransId="{3684B772-E8FC-427A-B409-2C0C7862875E}" sibTransId="{EE3F0B79-B0CB-437E-9765-7B3F78F114B6}"/>
    <dgm:cxn modelId="{BB2DE476-6AAC-4F3F-B8EC-155684DF00DB}" type="presOf" srcId="{AEE05D69-5AFF-4874-B52A-DF81686514F6}" destId="{B4137EC4-D2B4-4E07-868D-2E4D5BD9DDE7}" srcOrd="0" destOrd="0" presId="urn:microsoft.com/office/officeart/2018/2/layout/IconCircleList"/>
    <dgm:cxn modelId="{0031EF81-406C-4E9B-A243-65A2B862D054}" type="presOf" srcId="{06939E70-BE29-4355-BA78-442D7A6897F0}" destId="{C8AA2DEA-27E9-43D7-BC99-268CFB509AC0}" srcOrd="0" destOrd="0" presId="urn:microsoft.com/office/officeart/2018/2/layout/IconCircleList"/>
    <dgm:cxn modelId="{3C1080AD-8711-4410-9734-9CFA752E05AE}" type="presOf" srcId="{1CCA7EA1-EFA4-4E46-98BF-67ECCBCEAD12}" destId="{28DBF1E2-EE16-492E-8874-425487BB1CF0}" srcOrd="0" destOrd="0" presId="urn:microsoft.com/office/officeart/2018/2/layout/IconCircleList"/>
    <dgm:cxn modelId="{7DC215B6-7690-4DED-AEFC-0FA1ACB0C31F}" type="presOf" srcId="{6F10C64F-93E6-455B-8D33-25FF07E435B7}" destId="{30C7B854-76EF-49C2-B1D7-9A49A73F9E86}" srcOrd="0" destOrd="0" presId="urn:microsoft.com/office/officeart/2018/2/layout/IconCircleList"/>
    <dgm:cxn modelId="{8C2F6ECA-814B-4A5F-85C1-D98EC80A1B6A}" type="presOf" srcId="{D0E00962-07C2-4AD9-9EFD-8F29DAE80496}" destId="{4489EFA3-ACBE-4163-B51A-8BDBBCE4461C}" srcOrd="0" destOrd="0" presId="urn:microsoft.com/office/officeart/2018/2/layout/IconCircleList"/>
    <dgm:cxn modelId="{F4F969CB-5B31-4B82-9EA9-E75106F97885}" type="presOf" srcId="{DED16A54-D40D-4BB9-816D-F84451DCA4D8}" destId="{0787B893-6988-4A9D-86A9-8E362DC06163}" srcOrd="0" destOrd="0" presId="urn:microsoft.com/office/officeart/2018/2/layout/IconCircleList"/>
    <dgm:cxn modelId="{823401CC-515E-42BB-8C98-3E7288BF514D}" type="presOf" srcId="{9122E6BE-E9AC-45A9-A747-1C8CE504E883}" destId="{479A4074-AACE-4796-90F3-B5D09E0CBD30}" srcOrd="0" destOrd="0" presId="urn:microsoft.com/office/officeart/2018/2/layout/IconCircleList"/>
    <dgm:cxn modelId="{F1EFFDD1-DEAF-426A-9A49-41A92507F2B8}" type="presOf" srcId="{EF0AC569-D485-4D4E-B735-E6F59E3C1AFF}" destId="{8FB42EFB-E5AB-41D6-BFCA-D5DD314D3BD7}" srcOrd="0" destOrd="0" presId="urn:microsoft.com/office/officeart/2018/2/layout/IconCircleList"/>
    <dgm:cxn modelId="{9B6A4CAB-040B-4771-8749-AB3E8AE8D153}" type="presParOf" srcId="{8FB42EFB-E5AB-41D6-BFCA-D5DD314D3BD7}" destId="{072A388C-9A4E-42C5-960A-AF9FF9AAA81A}" srcOrd="0" destOrd="0" presId="urn:microsoft.com/office/officeart/2018/2/layout/IconCircleList"/>
    <dgm:cxn modelId="{BBC1F494-6E01-4CA2-A951-28CAFF23EE4D}" type="presParOf" srcId="{072A388C-9A4E-42C5-960A-AF9FF9AAA81A}" destId="{83CA3B36-EABF-4AAD-8C8B-5CE25573F95E}" srcOrd="0" destOrd="0" presId="urn:microsoft.com/office/officeart/2018/2/layout/IconCircleList"/>
    <dgm:cxn modelId="{18396ACB-0651-4A99-9EAC-C0C989181CA3}" type="presParOf" srcId="{83CA3B36-EABF-4AAD-8C8B-5CE25573F95E}" destId="{A71CC00D-E07A-4F4B-94EF-A83D04096864}" srcOrd="0" destOrd="0" presId="urn:microsoft.com/office/officeart/2018/2/layout/IconCircleList"/>
    <dgm:cxn modelId="{7A8F634B-27C7-4A3F-9082-B09E15474A59}" type="presParOf" srcId="{83CA3B36-EABF-4AAD-8C8B-5CE25573F95E}" destId="{14846C41-BC2F-4309-8640-AA29D402DF9F}" srcOrd="1" destOrd="0" presId="urn:microsoft.com/office/officeart/2018/2/layout/IconCircleList"/>
    <dgm:cxn modelId="{C9EE3997-CE56-473F-97DC-BA3075AA5584}" type="presParOf" srcId="{83CA3B36-EABF-4AAD-8C8B-5CE25573F95E}" destId="{EDF5453D-D6D1-440E-A4A5-5BDDFBD0EB4E}" srcOrd="2" destOrd="0" presId="urn:microsoft.com/office/officeart/2018/2/layout/IconCircleList"/>
    <dgm:cxn modelId="{5CD78080-7B78-4193-A7B3-B94864DB932B}" type="presParOf" srcId="{83CA3B36-EABF-4AAD-8C8B-5CE25573F95E}" destId="{4489EFA3-ACBE-4163-B51A-8BDBBCE4461C}" srcOrd="3" destOrd="0" presId="urn:microsoft.com/office/officeart/2018/2/layout/IconCircleList"/>
    <dgm:cxn modelId="{4221B436-D5BF-4825-AAAA-3BEA0511E7FA}" type="presParOf" srcId="{072A388C-9A4E-42C5-960A-AF9FF9AAA81A}" destId="{B4137EC4-D2B4-4E07-868D-2E4D5BD9DDE7}" srcOrd="1" destOrd="0" presId="urn:microsoft.com/office/officeart/2018/2/layout/IconCircleList"/>
    <dgm:cxn modelId="{079F0FB1-B8D3-45E7-AB62-DE035C3CD566}" type="presParOf" srcId="{072A388C-9A4E-42C5-960A-AF9FF9AAA81A}" destId="{9D782478-EF03-4727-B861-954CCB595E01}" srcOrd="2" destOrd="0" presId="urn:microsoft.com/office/officeart/2018/2/layout/IconCircleList"/>
    <dgm:cxn modelId="{C7206CF7-94A8-41AE-A9BB-45D274B403F6}" type="presParOf" srcId="{9D782478-EF03-4727-B861-954CCB595E01}" destId="{6560BD9D-CE4A-423C-9D07-307AF3918E32}" srcOrd="0" destOrd="0" presId="urn:microsoft.com/office/officeart/2018/2/layout/IconCircleList"/>
    <dgm:cxn modelId="{E1A0960B-7F99-404A-8AFD-A0F2C1527070}" type="presParOf" srcId="{9D782478-EF03-4727-B861-954CCB595E01}" destId="{2CBEDF1E-7F79-4D18-93C6-557B958A30CF}" srcOrd="1" destOrd="0" presId="urn:microsoft.com/office/officeart/2018/2/layout/IconCircleList"/>
    <dgm:cxn modelId="{36C862F6-A526-4D6E-AFCD-9E1A5729E82D}" type="presParOf" srcId="{9D782478-EF03-4727-B861-954CCB595E01}" destId="{74394FF5-A4B4-4E5A-B2B4-6F7695CCFB49}" srcOrd="2" destOrd="0" presId="urn:microsoft.com/office/officeart/2018/2/layout/IconCircleList"/>
    <dgm:cxn modelId="{F7893C3A-E890-42B1-BF08-496DBD5D6D33}" type="presParOf" srcId="{9D782478-EF03-4727-B861-954CCB595E01}" destId="{0787B893-6988-4A9D-86A9-8E362DC06163}" srcOrd="3" destOrd="0" presId="urn:microsoft.com/office/officeart/2018/2/layout/IconCircleList"/>
    <dgm:cxn modelId="{05BA5781-6DB7-45AC-A05D-CEC485BA6F45}" type="presParOf" srcId="{072A388C-9A4E-42C5-960A-AF9FF9AAA81A}" destId="{BCB7B43D-4C91-4D01-A6A3-AB7385A8DC05}" srcOrd="3" destOrd="0" presId="urn:microsoft.com/office/officeart/2018/2/layout/IconCircleList"/>
    <dgm:cxn modelId="{00414760-888B-4EFF-A515-54E871242314}" type="presParOf" srcId="{072A388C-9A4E-42C5-960A-AF9FF9AAA81A}" destId="{E8FF903B-BC8A-4535-B76D-03976146C16F}" srcOrd="4" destOrd="0" presId="urn:microsoft.com/office/officeart/2018/2/layout/IconCircleList"/>
    <dgm:cxn modelId="{4CA1FD02-F952-4E70-A1DA-3864F7E478F8}" type="presParOf" srcId="{E8FF903B-BC8A-4535-B76D-03976146C16F}" destId="{49F59D4F-848B-4AF1-B53A-A87967F5DFC7}" srcOrd="0" destOrd="0" presId="urn:microsoft.com/office/officeart/2018/2/layout/IconCircleList"/>
    <dgm:cxn modelId="{7D4AAC13-B667-4149-B3A8-87E37710ED50}" type="presParOf" srcId="{E8FF903B-BC8A-4535-B76D-03976146C16F}" destId="{AACF2904-B8AC-4272-A0B2-CE4F64C2DA58}" srcOrd="1" destOrd="0" presId="urn:microsoft.com/office/officeart/2018/2/layout/IconCircleList"/>
    <dgm:cxn modelId="{93277FAE-4A6D-415F-A7CD-350096721031}" type="presParOf" srcId="{E8FF903B-BC8A-4535-B76D-03976146C16F}" destId="{FF207AB0-63CE-44AB-BDF5-344D8B7EDD13}" srcOrd="2" destOrd="0" presId="urn:microsoft.com/office/officeart/2018/2/layout/IconCircleList"/>
    <dgm:cxn modelId="{60B4FF93-B84A-43E0-A7F8-0A6595646C0D}" type="presParOf" srcId="{E8FF903B-BC8A-4535-B76D-03976146C16F}" destId="{30C7B854-76EF-49C2-B1D7-9A49A73F9E86}" srcOrd="3" destOrd="0" presId="urn:microsoft.com/office/officeart/2018/2/layout/IconCircleList"/>
    <dgm:cxn modelId="{FA8E32BA-649F-42F5-AD6D-B6F37A686124}" type="presParOf" srcId="{072A388C-9A4E-42C5-960A-AF9FF9AAA81A}" destId="{C8AA2DEA-27E9-43D7-BC99-268CFB509AC0}" srcOrd="5" destOrd="0" presId="urn:microsoft.com/office/officeart/2018/2/layout/IconCircleList"/>
    <dgm:cxn modelId="{E4693E9F-1ACE-4286-BC76-1AC4BD1A7DA9}" type="presParOf" srcId="{072A388C-9A4E-42C5-960A-AF9FF9AAA81A}" destId="{D9AFA57F-862F-47B8-9336-DBA360EA1961}" srcOrd="6" destOrd="0" presId="urn:microsoft.com/office/officeart/2018/2/layout/IconCircleList"/>
    <dgm:cxn modelId="{287B022A-E34E-4A22-8BC8-0F2C6CBC7111}" type="presParOf" srcId="{D9AFA57F-862F-47B8-9336-DBA360EA1961}" destId="{D4819CD0-1723-41F4-8E57-17F39A9CAA39}" srcOrd="0" destOrd="0" presId="urn:microsoft.com/office/officeart/2018/2/layout/IconCircleList"/>
    <dgm:cxn modelId="{71F81EEF-597C-4B08-9A8B-D961B3DF5787}" type="presParOf" srcId="{D9AFA57F-862F-47B8-9336-DBA360EA1961}" destId="{B42C4FA1-A707-4E0D-AF01-5A6385789BBA}" srcOrd="1" destOrd="0" presId="urn:microsoft.com/office/officeart/2018/2/layout/IconCircleList"/>
    <dgm:cxn modelId="{6A7EF270-F26F-4797-9FA9-6BCEA8C20988}" type="presParOf" srcId="{D9AFA57F-862F-47B8-9336-DBA360EA1961}" destId="{BF697606-C9AE-4986-8C21-702CADE66D64}" srcOrd="2" destOrd="0" presId="urn:microsoft.com/office/officeart/2018/2/layout/IconCircleList"/>
    <dgm:cxn modelId="{3C89F191-6C22-4901-83DF-20EA8DE9F02C}" type="presParOf" srcId="{D9AFA57F-862F-47B8-9336-DBA360EA1961}" destId="{28DBF1E2-EE16-492E-8874-425487BB1CF0}" srcOrd="3" destOrd="0" presId="urn:microsoft.com/office/officeart/2018/2/layout/IconCircleList"/>
    <dgm:cxn modelId="{7A3BF9E3-4208-4256-B3E3-21BA6FCAC511}" type="presParOf" srcId="{072A388C-9A4E-42C5-960A-AF9FF9AAA81A}" destId="{40AFCC45-CA96-4BCE-A4D1-5D197CCC78EE}" srcOrd="7" destOrd="0" presId="urn:microsoft.com/office/officeart/2018/2/layout/IconCircleList"/>
    <dgm:cxn modelId="{3EBFE15F-C276-41D6-9C30-D5DE599816EB}" type="presParOf" srcId="{072A388C-9A4E-42C5-960A-AF9FF9AAA81A}" destId="{FC9D6FB2-8C43-48E9-9592-FE8E1BE72C44}" srcOrd="8" destOrd="0" presId="urn:microsoft.com/office/officeart/2018/2/layout/IconCircleList"/>
    <dgm:cxn modelId="{634475FE-62A9-4D86-8CDC-5FF1E52AB9BB}" type="presParOf" srcId="{FC9D6FB2-8C43-48E9-9592-FE8E1BE72C44}" destId="{27FF101A-694D-48F0-8F3B-A3EB94C48888}" srcOrd="0" destOrd="0" presId="urn:microsoft.com/office/officeart/2018/2/layout/IconCircleList"/>
    <dgm:cxn modelId="{BC3ECFAB-2966-4A46-B743-313BF8CF564E}" type="presParOf" srcId="{FC9D6FB2-8C43-48E9-9592-FE8E1BE72C44}" destId="{11D66C99-7A06-4243-B01B-693C222A0D3A}" srcOrd="1" destOrd="0" presId="urn:microsoft.com/office/officeart/2018/2/layout/IconCircleList"/>
    <dgm:cxn modelId="{A0ADDB3B-D0FE-4388-8F06-0E5D8D4597C3}" type="presParOf" srcId="{FC9D6FB2-8C43-48E9-9592-FE8E1BE72C44}" destId="{026A5932-E73C-49D1-AB3F-5AEEA4030A48}" srcOrd="2" destOrd="0" presId="urn:microsoft.com/office/officeart/2018/2/layout/IconCircleList"/>
    <dgm:cxn modelId="{965A3C81-8881-4C81-AB8D-9CE3EC0EF4E9}" type="presParOf" srcId="{FC9D6FB2-8C43-48E9-9592-FE8E1BE72C44}" destId="{479A4074-AACE-4796-90F3-B5D09E0CBD30}" srcOrd="3" destOrd="0" presId="urn:microsoft.com/office/officeart/2018/2/layout/IconCircleList"/>
    <dgm:cxn modelId="{CB47683E-6126-4067-A3C7-64616FD01B0A}" type="presParOf" srcId="{072A388C-9A4E-42C5-960A-AF9FF9AAA81A}" destId="{50FC8593-BAB2-4258-8DE3-FC2BCCEF98DB}" srcOrd="9" destOrd="0" presId="urn:microsoft.com/office/officeart/2018/2/layout/IconCircleList"/>
    <dgm:cxn modelId="{CDEF2E98-37C0-47BB-9FAC-4483B67AC5D6}" type="presParOf" srcId="{072A388C-9A4E-42C5-960A-AF9FF9AAA81A}" destId="{BDAC721A-D179-4992-B77A-057F2248ADE5}" srcOrd="10" destOrd="0" presId="urn:microsoft.com/office/officeart/2018/2/layout/IconCircleList"/>
    <dgm:cxn modelId="{F79A9902-B23A-45F2-851E-164935A0E1EF}" type="presParOf" srcId="{BDAC721A-D179-4992-B77A-057F2248ADE5}" destId="{DAA6AB23-1515-430D-A7EE-98D30369EEBC}" srcOrd="0" destOrd="0" presId="urn:microsoft.com/office/officeart/2018/2/layout/IconCircleList"/>
    <dgm:cxn modelId="{2D992E88-3BE7-42F9-A1C4-4035030ED27E}" type="presParOf" srcId="{BDAC721A-D179-4992-B77A-057F2248ADE5}" destId="{8BBA137C-DA1D-4B92-9D7D-661855EB6460}" srcOrd="1" destOrd="0" presId="urn:microsoft.com/office/officeart/2018/2/layout/IconCircleList"/>
    <dgm:cxn modelId="{986A1E99-7E8A-45F0-81D8-6AD02C67E027}" type="presParOf" srcId="{BDAC721A-D179-4992-B77A-057F2248ADE5}" destId="{339DC242-E385-4157-ABB5-25CC3D4CFE1D}" srcOrd="2" destOrd="0" presId="urn:microsoft.com/office/officeart/2018/2/layout/IconCircleList"/>
    <dgm:cxn modelId="{6810755E-F5A9-4587-9C32-CDCEA4872607}" type="presParOf" srcId="{BDAC721A-D179-4992-B77A-057F2248ADE5}" destId="{3B84629E-73D3-4A0B-9A99-C6B0A2CD8F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2C332B-BC8C-4A78-ACBE-B4185FD478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FF9DBA4-4DB5-40CD-BC63-3941B296776D}">
      <dgm:prSet/>
      <dgm:spPr/>
      <dgm:t>
        <a:bodyPr/>
        <a:lstStyle/>
        <a:p>
          <a:r>
            <a:rPr lang="en-US"/>
            <a:t>Volume pricing </a:t>
          </a:r>
        </a:p>
      </dgm:t>
    </dgm:pt>
    <dgm:pt modelId="{77270F2B-D2AD-478E-8A2E-092F317CC1DF}" type="parTrans" cxnId="{CC07773D-1858-466C-96AB-C5D56C045B5A}">
      <dgm:prSet/>
      <dgm:spPr/>
      <dgm:t>
        <a:bodyPr/>
        <a:lstStyle/>
        <a:p>
          <a:endParaRPr lang="en-US"/>
        </a:p>
      </dgm:t>
    </dgm:pt>
    <dgm:pt modelId="{85C739A2-0B4A-4134-B82A-C226CE0CF2C4}" type="sibTrans" cxnId="{CC07773D-1858-466C-96AB-C5D56C045B5A}">
      <dgm:prSet/>
      <dgm:spPr/>
      <dgm:t>
        <a:bodyPr/>
        <a:lstStyle/>
        <a:p>
          <a:endParaRPr lang="en-US"/>
        </a:p>
      </dgm:t>
    </dgm:pt>
    <dgm:pt modelId="{785BD1C3-05DC-41AC-8530-70E2CDC812F3}">
      <dgm:prSet/>
      <dgm:spPr/>
      <dgm:t>
        <a:bodyPr/>
        <a:lstStyle/>
        <a:p>
          <a:r>
            <a:rPr lang="en-US"/>
            <a:t>Payment/Purchase terms</a:t>
          </a:r>
        </a:p>
      </dgm:t>
    </dgm:pt>
    <dgm:pt modelId="{08961AB6-9BFB-44E5-BF57-8866D47470D8}" type="parTrans" cxnId="{DB7292C7-F81F-4FB6-8DB9-09F8B221C9CD}">
      <dgm:prSet/>
      <dgm:spPr/>
      <dgm:t>
        <a:bodyPr/>
        <a:lstStyle/>
        <a:p>
          <a:endParaRPr lang="en-US"/>
        </a:p>
      </dgm:t>
    </dgm:pt>
    <dgm:pt modelId="{38F319FF-2128-4F3D-9E41-44AE1C9F1A75}" type="sibTrans" cxnId="{DB7292C7-F81F-4FB6-8DB9-09F8B221C9CD}">
      <dgm:prSet/>
      <dgm:spPr/>
      <dgm:t>
        <a:bodyPr/>
        <a:lstStyle/>
        <a:p>
          <a:endParaRPr lang="en-US"/>
        </a:p>
      </dgm:t>
    </dgm:pt>
    <dgm:pt modelId="{A9C6155A-E24A-4B69-AEA7-CD3BE659532E}">
      <dgm:prSet/>
      <dgm:spPr/>
      <dgm:t>
        <a:bodyPr/>
        <a:lstStyle/>
        <a:p>
          <a:r>
            <a:rPr lang="en-US"/>
            <a:t>Firmware/Software Stability</a:t>
          </a:r>
        </a:p>
      </dgm:t>
    </dgm:pt>
    <dgm:pt modelId="{ACAF4C9F-D81A-44F1-B695-23B22ECB7173}" type="parTrans" cxnId="{93ABB07C-F816-41C1-82CA-A77758CD475F}">
      <dgm:prSet/>
      <dgm:spPr/>
      <dgm:t>
        <a:bodyPr/>
        <a:lstStyle/>
        <a:p>
          <a:endParaRPr lang="en-US"/>
        </a:p>
      </dgm:t>
    </dgm:pt>
    <dgm:pt modelId="{916BCA24-4CCC-4F14-8A31-8E38C55DF2BE}" type="sibTrans" cxnId="{93ABB07C-F816-41C1-82CA-A77758CD475F}">
      <dgm:prSet/>
      <dgm:spPr/>
      <dgm:t>
        <a:bodyPr/>
        <a:lstStyle/>
        <a:p>
          <a:endParaRPr lang="en-US"/>
        </a:p>
      </dgm:t>
    </dgm:pt>
    <dgm:pt modelId="{21E7A74B-0DF9-4A23-B107-7612AFBD7A38}">
      <dgm:prSet/>
      <dgm:spPr/>
      <dgm:t>
        <a:bodyPr/>
        <a:lstStyle/>
        <a:p>
          <a:r>
            <a:rPr lang="en-US"/>
            <a:t>Ease of Deployment</a:t>
          </a:r>
        </a:p>
      </dgm:t>
    </dgm:pt>
    <dgm:pt modelId="{B09A4285-BA2B-4D2F-A301-499ED27CF166}" type="parTrans" cxnId="{B195103E-CD4F-4FC0-A0D5-F3157797D909}">
      <dgm:prSet/>
      <dgm:spPr/>
      <dgm:t>
        <a:bodyPr/>
        <a:lstStyle/>
        <a:p>
          <a:endParaRPr lang="en-US"/>
        </a:p>
      </dgm:t>
    </dgm:pt>
    <dgm:pt modelId="{A9CCCCC3-D900-428B-BF91-34B89E541EAE}" type="sibTrans" cxnId="{B195103E-CD4F-4FC0-A0D5-F3157797D909}">
      <dgm:prSet/>
      <dgm:spPr/>
      <dgm:t>
        <a:bodyPr/>
        <a:lstStyle/>
        <a:p>
          <a:endParaRPr lang="en-US"/>
        </a:p>
      </dgm:t>
    </dgm:pt>
    <dgm:pt modelId="{02FA15B4-95EF-4634-972A-85FF91465E87}">
      <dgm:prSet/>
      <dgm:spPr/>
      <dgm:t>
        <a:bodyPr/>
        <a:lstStyle/>
        <a:p>
          <a:r>
            <a:rPr lang="en-US"/>
            <a:t>International availability</a:t>
          </a:r>
        </a:p>
      </dgm:t>
    </dgm:pt>
    <dgm:pt modelId="{EB6F9ED4-E1BC-4BB2-A145-144839C3C9BD}" type="parTrans" cxnId="{DB9D877F-ABB9-42FB-B18A-CDE2BAD4F155}">
      <dgm:prSet/>
      <dgm:spPr/>
      <dgm:t>
        <a:bodyPr/>
        <a:lstStyle/>
        <a:p>
          <a:endParaRPr lang="en-US"/>
        </a:p>
      </dgm:t>
    </dgm:pt>
    <dgm:pt modelId="{F587526E-C4AB-4763-8A87-C347E649AD32}" type="sibTrans" cxnId="{DB9D877F-ABB9-42FB-B18A-CDE2BAD4F155}">
      <dgm:prSet/>
      <dgm:spPr/>
      <dgm:t>
        <a:bodyPr/>
        <a:lstStyle/>
        <a:p>
          <a:endParaRPr lang="en-US"/>
        </a:p>
      </dgm:t>
    </dgm:pt>
    <dgm:pt modelId="{BA4B1608-EB29-469F-B395-BFC2818585D9}">
      <dgm:prSet/>
      <dgm:spPr/>
      <dgm:t>
        <a:bodyPr/>
        <a:lstStyle/>
        <a:p>
          <a:r>
            <a:rPr lang="en-US" dirty="0"/>
            <a:t>Low Power Options</a:t>
          </a:r>
        </a:p>
      </dgm:t>
    </dgm:pt>
    <dgm:pt modelId="{97ADF5D7-A318-4CB8-AD09-D0583110AD7C}" type="parTrans" cxnId="{210E4DC5-6FA2-45F8-AEF5-0EBEF6E6827E}">
      <dgm:prSet/>
      <dgm:spPr/>
      <dgm:t>
        <a:bodyPr/>
        <a:lstStyle/>
        <a:p>
          <a:endParaRPr lang="en-US"/>
        </a:p>
      </dgm:t>
    </dgm:pt>
    <dgm:pt modelId="{3A7C7175-D0F5-4C20-AC0F-625432E53309}" type="sibTrans" cxnId="{210E4DC5-6FA2-45F8-AEF5-0EBEF6E6827E}">
      <dgm:prSet/>
      <dgm:spPr/>
      <dgm:t>
        <a:bodyPr/>
        <a:lstStyle/>
        <a:p>
          <a:endParaRPr lang="en-US"/>
        </a:p>
      </dgm:t>
    </dgm:pt>
    <dgm:pt modelId="{8DA76DE9-9387-4CB7-987F-6C4887ABE99F}" type="pres">
      <dgm:prSet presAssocID="{BE2C332B-BC8C-4A78-ACBE-B4185FD4782C}" presName="root" presStyleCnt="0">
        <dgm:presLayoutVars>
          <dgm:dir/>
          <dgm:resizeHandles val="exact"/>
        </dgm:presLayoutVars>
      </dgm:prSet>
      <dgm:spPr/>
    </dgm:pt>
    <dgm:pt modelId="{91E57304-FAC2-4C1C-B08C-C78BA677D3F0}" type="pres">
      <dgm:prSet presAssocID="{1FF9DBA4-4DB5-40CD-BC63-3941B296776D}" presName="compNode" presStyleCnt="0"/>
      <dgm:spPr/>
    </dgm:pt>
    <dgm:pt modelId="{EA9E74CF-F56C-4EF6-8B3C-87C7B5988D98}" type="pres">
      <dgm:prSet presAssocID="{1FF9DBA4-4DB5-40CD-BC63-3941B296776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1E878A7F-77FD-4C2D-9659-8ADD6196D485}" type="pres">
      <dgm:prSet presAssocID="{1FF9DBA4-4DB5-40CD-BC63-3941B296776D}" presName="spaceRect" presStyleCnt="0"/>
      <dgm:spPr/>
    </dgm:pt>
    <dgm:pt modelId="{C2F61556-9A88-4E89-B11B-D2A5BD9B4996}" type="pres">
      <dgm:prSet presAssocID="{1FF9DBA4-4DB5-40CD-BC63-3941B296776D}" presName="textRect" presStyleLbl="revTx" presStyleIdx="0" presStyleCnt="6">
        <dgm:presLayoutVars>
          <dgm:chMax val="1"/>
          <dgm:chPref val="1"/>
        </dgm:presLayoutVars>
      </dgm:prSet>
      <dgm:spPr/>
    </dgm:pt>
    <dgm:pt modelId="{E79E3B05-ACCA-4C8A-8868-1867B5C87984}" type="pres">
      <dgm:prSet presAssocID="{85C739A2-0B4A-4134-B82A-C226CE0CF2C4}" presName="sibTrans" presStyleCnt="0"/>
      <dgm:spPr/>
    </dgm:pt>
    <dgm:pt modelId="{C835F0B0-A27D-47B1-A3A1-484E3DF6A03D}" type="pres">
      <dgm:prSet presAssocID="{785BD1C3-05DC-41AC-8530-70E2CDC812F3}" presName="compNode" presStyleCnt="0"/>
      <dgm:spPr/>
    </dgm:pt>
    <dgm:pt modelId="{C7F30A23-A453-4D64-AA5B-4116DE1FC9AA}" type="pres">
      <dgm:prSet presAssocID="{785BD1C3-05DC-41AC-8530-70E2CDC812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18841FEE-A1AE-4E4E-AA00-859D1888575D}" type="pres">
      <dgm:prSet presAssocID="{785BD1C3-05DC-41AC-8530-70E2CDC812F3}" presName="spaceRect" presStyleCnt="0"/>
      <dgm:spPr/>
    </dgm:pt>
    <dgm:pt modelId="{9AA00933-B2A3-48E0-BFBD-57DA126B1F0D}" type="pres">
      <dgm:prSet presAssocID="{785BD1C3-05DC-41AC-8530-70E2CDC812F3}" presName="textRect" presStyleLbl="revTx" presStyleIdx="1" presStyleCnt="6">
        <dgm:presLayoutVars>
          <dgm:chMax val="1"/>
          <dgm:chPref val="1"/>
        </dgm:presLayoutVars>
      </dgm:prSet>
      <dgm:spPr/>
    </dgm:pt>
    <dgm:pt modelId="{FF0CE993-1CC6-4077-B288-0AFA8E6F4B83}" type="pres">
      <dgm:prSet presAssocID="{38F319FF-2128-4F3D-9E41-44AE1C9F1A75}" presName="sibTrans" presStyleCnt="0"/>
      <dgm:spPr/>
    </dgm:pt>
    <dgm:pt modelId="{ACDBA082-92C8-49DA-A1FD-00462C8B25B9}" type="pres">
      <dgm:prSet presAssocID="{A9C6155A-E24A-4B69-AEA7-CD3BE659532E}" presName="compNode" presStyleCnt="0"/>
      <dgm:spPr/>
    </dgm:pt>
    <dgm:pt modelId="{34E5D91F-6B20-4DCB-8B0F-812F1BA1B3DE}" type="pres">
      <dgm:prSet presAssocID="{A9C6155A-E24A-4B69-AEA7-CD3BE65953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01CC9D4-3687-4945-B02A-975F2CD28083}" type="pres">
      <dgm:prSet presAssocID="{A9C6155A-E24A-4B69-AEA7-CD3BE659532E}" presName="spaceRect" presStyleCnt="0"/>
      <dgm:spPr/>
    </dgm:pt>
    <dgm:pt modelId="{3910D4E3-F865-4137-A478-4D6F7532A114}" type="pres">
      <dgm:prSet presAssocID="{A9C6155A-E24A-4B69-AEA7-CD3BE659532E}" presName="textRect" presStyleLbl="revTx" presStyleIdx="2" presStyleCnt="6">
        <dgm:presLayoutVars>
          <dgm:chMax val="1"/>
          <dgm:chPref val="1"/>
        </dgm:presLayoutVars>
      </dgm:prSet>
      <dgm:spPr/>
    </dgm:pt>
    <dgm:pt modelId="{19CCE74C-326A-4014-9103-C2877C85370D}" type="pres">
      <dgm:prSet presAssocID="{916BCA24-4CCC-4F14-8A31-8E38C55DF2BE}" presName="sibTrans" presStyleCnt="0"/>
      <dgm:spPr/>
    </dgm:pt>
    <dgm:pt modelId="{D0A3881E-AF35-46FB-9CD0-735210CAAE63}" type="pres">
      <dgm:prSet presAssocID="{21E7A74B-0DF9-4A23-B107-7612AFBD7A38}" presName="compNode" presStyleCnt="0"/>
      <dgm:spPr/>
    </dgm:pt>
    <dgm:pt modelId="{70493810-EF8A-448E-AF12-0430DC060552}" type="pres">
      <dgm:prSet presAssocID="{21E7A74B-0DF9-4A23-B107-7612AFBD7A3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4E9F857-1D72-4EFA-8B64-924DA8800B6A}" type="pres">
      <dgm:prSet presAssocID="{21E7A74B-0DF9-4A23-B107-7612AFBD7A38}" presName="spaceRect" presStyleCnt="0"/>
      <dgm:spPr/>
    </dgm:pt>
    <dgm:pt modelId="{290A507B-2A41-476B-AECB-9E889544C58B}" type="pres">
      <dgm:prSet presAssocID="{21E7A74B-0DF9-4A23-B107-7612AFBD7A38}" presName="textRect" presStyleLbl="revTx" presStyleIdx="3" presStyleCnt="6">
        <dgm:presLayoutVars>
          <dgm:chMax val="1"/>
          <dgm:chPref val="1"/>
        </dgm:presLayoutVars>
      </dgm:prSet>
      <dgm:spPr/>
    </dgm:pt>
    <dgm:pt modelId="{FFA01D56-73D8-4868-B18E-A121DAEFA972}" type="pres">
      <dgm:prSet presAssocID="{A9CCCCC3-D900-428B-BF91-34B89E541EAE}" presName="sibTrans" presStyleCnt="0"/>
      <dgm:spPr/>
    </dgm:pt>
    <dgm:pt modelId="{134A8717-1A8C-4D47-97C0-F2C6BA871A04}" type="pres">
      <dgm:prSet presAssocID="{02FA15B4-95EF-4634-972A-85FF91465E87}" presName="compNode" presStyleCnt="0"/>
      <dgm:spPr/>
    </dgm:pt>
    <dgm:pt modelId="{81773B68-31EB-44D1-AF6C-B4DF5DBB7BF2}" type="pres">
      <dgm:prSet presAssocID="{02FA15B4-95EF-4634-972A-85FF91465E8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4D94682B-98B6-4A8E-B41A-0D45CEB6F298}" type="pres">
      <dgm:prSet presAssocID="{02FA15B4-95EF-4634-972A-85FF91465E87}" presName="spaceRect" presStyleCnt="0"/>
      <dgm:spPr/>
    </dgm:pt>
    <dgm:pt modelId="{D1C72A1F-C221-4703-8726-2AAE36ABACE5}" type="pres">
      <dgm:prSet presAssocID="{02FA15B4-95EF-4634-972A-85FF91465E87}" presName="textRect" presStyleLbl="revTx" presStyleIdx="4" presStyleCnt="6">
        <dgm:presLayoutVars>
          <dgm:chMax val="1"/>
          <dgm:chPref val="1"/>
        </dgm:presLayoutVars>
      </dgm:prSet>
      <dgm:spPr/>
    </dgm:pt>
    <dgm:pt modelId="{542D468B-E3CB-48EC-A361-9DECED58A8B7}" type="pres">
      <dgm:prSet presAssocID="{F587526E-C4AB-4763-8A87-C347E649AD32}" presName="sibTrans" presStyleCnt="0"/>
      <dgm:spPr/>
    </dgm:pt>
    <dgm:pt modelId="{C7116FCF-6556-406E-B936-CF82773AA7D1}" type="pres">
      <dgm:prSet presAssocID="{BA4B1608-EB29-469F-B395-BFC2818585D9}" presName="compNode" presStyleCnt="0"/>
      <dgm:spPr/>
    </dgm:pt>
    <dgm:pt modelId="{4807265B-BA39-4A8B-A93E-B96A0D68E63D}" type="pres">
      <dgm:prSet presAssocID="{BA4B1608-EB29-469F-B395-BFC2818585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325E5BD-B82A-434A-A196-4FEAFDA99808}" type="pres">
      <dgm:prSet presAssocID="{BA4B1608-EB29-469F-B395-BFC2818585D9}" presName="spaceRect" presStyleCnt="0"/>
      <dgm:spPr/>
    </dgm:pt>
    <dgm:pt modelId="{EE1E6162-3E14-466C-911F-F170E0904B6D}" type="pres">
      <dgm:prSet presAssocID="{BA4B1608-EB29-469F-B395-BFC2818585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C07773D-1858-466C-96AB-C5D56C045B5A}" srcId="{BE2C332B-BC8C-4A78-ACBE-B4185FD4782C}" destId="{1FF9DBA4-4DB5-40CD-BC63-3941B296776D}" srcOrd="0" destOrd="0" parTransId="{77270F2B-D2AD-478E-8A2E-092F317CC1DF}" sibTransId="{85C739A2-0B4A-4134-B82A-C226CE0CF2C4}"/>
    <dgm:cxn modelId="{B195103E-CD4F-4FC0-A0D5-F3157797D909}" srcId="{BE2C332B-BC8C-4A78-ACBE-B4185FD4782C}" destId="{21E7A74B-0DF9-4A23-B107-7612AFBD7A38}" srcOrd="3" destOrd="0" parTransId="{B09A4285-BA2B-4D2F-A301-499ED27CF166}" sibTransId="{A9CCCCC3-D900-428B-BF91-34B89E541EAE}"/>
    <dgm:cxn modelId="{DFE1114C-DCE1-478E-AE84-1D62E7FEA21C}" type="presOf" srcId="{21E7A74B-0DF9-4A23-B107-7612AFBD7A38}" destId="{290A507B-2A41-476B-AECB-9E889544C58B}" srcOrd="0" destOrd="0" presId="urn:microsoft.com/office/officeart/2018/2/layout/IconLabelList"/>
    <dgm:cxn modelId="{93ABB07C-F816-41C1-82CA-A77758CD475F}" srcId="{BE2C332B-BC8C-4A78-ACBE-B4185FD4782C}" destId="{A9C6155A-E24A-4B69-AEA7-CD3BE659532E}" srcOrd="2" destOrd="0" parTransId="{ACAF4C9F-D81A-44F1-B695-23B22ECB7173}" sibTransId="{916BCA24-4CCC-4F14-8A31-8E38C55DF2BE}"/>
    <dgm:cxn modelId="{DB9D877F-ABB9-42FB-B18A-CDE2BAD4F155}" srcId="{BE2C332B-BC8C-4A78-ACBE-B4185FD4782C}" destId="{02FA15B4-95EF-4634-972A-85FF91465E87}" srcOrd="4" destOrd="0" parTransId="{EB6F9ED4-E1BC-4BB2-A145-144839C3C9BD}" sibTransId="{F587526E-C4AB-4763-8A87-C347E649AD32}"/>
    <dgm:cxn modelId="{5FCDC47F-3B85-4EF7-B33C-F605EC8D4C2F}" type="presOf" srcId="{02FA15B4-95EF-4634-972A-85FF91465E87}" destId="{D1C72A1F-C221-4703-8726-2AAE36ABACE5}" srcOrd="0" destOrd="0" presId="urn:microsoft.com/office/officeart/2018/2/layout/IconLabelList"/>
    <dgm:cxn modelId="{95BB8D83-F6A4-4629-BD1F-44A1198C80E2}" type="presOf" srcId="{1FF9DBA4-4DB5-40CD-BC63-3941B296776D}" destId="{C2F61556-9A88-4E89-B11B-D2A5BD9B4996}" srcOrd="0" destOrd="0" presId="urn:microsoft.com/office/officeart/2018/2/layout/IconLabelList"/>
    <dgm:cxn modelId="{3691F08F-C75F-48A7-A2C3-2EA6A3B417DD}" type="presOf" srcId="{A9C6155A-E24A-4B69-AEA7-CD3BE659532E}" destId="{3910D4E3-F865-4137-A478-4D6F7532A114}" srcOrd="0" destOrd="0" presId="urn:microsoft.com/office/officeart/2018/2/layout/IconLabelList"/>
    <dgm:cxn modelId="{16244C91-DA71-4C35-9EE3-60C7FF71AE12}" type="presOf" srcId="{BE2C332B-BC8C-4A78-ACBE-B4185FD4782C}" destId="{8DA76DE9-9387-4CB7-987F-6C4887ABE99F}" srcOrd="0" destOrd="0" presId="urn:microsoft.com/office/officeart/2018/2/layout/IconLabelList"/>
    <dgm:cxn modelId="{AA714DA0-AF47-4576-8759-FB9512F53314}" type="presOf" srcId="{785BD1C3-05DC-41AC-8530-70E2CDC812F3}" destId="{9AA00933-B2A3-48E0-BFBD-57DA126B1F0D}" srcOrd="0" destOrd="0" presId="urn:microsoft.com/office/officeart/2018/2/layout/IconLabelList"/>
    <dgm:cxn modelId="{0CC66ABF-B436-457B-9712-6DEF2712D8C6}" type="presOf" srcId="{BA4B1608-EB29-469F-B395-BFC2818585D9}" destId="{EE1E6162-3E14-466C-911F-F170E0904B6D}" srcOrd="0" destOrd="0" presId="urn:microsoft.com/office/officeart/2018/2/layout/IconLabelList"/>
    <dgm:cxn modelId="{210E4DC5-6FA2-45F8-AEF5-0EBEF6E6827E}" srcId="{BE2C332B-BC8C-4A78-ACBE-B4185FD4782C}" destId="{BA4B1608-EB29-469F-B395-BFC2818585D9}" srcOrd="5" destOrd="0" parTransId="{97ADF5D7-A318-4CB8-AD09-D0583110AD7C}" sibTransId="{3A7C7175-D0F5-4C20-AC0F-625432E53309}"/>
    <dgm:cxn modelId="{DB7292C7-F81F-4FB6-8DB9-09F8B221C9CD}" srcId="{BE2C332B-BC8C-4A78-ACBE-B4185FD4782C}" destId="{785BD1C3-05DC-41AC-8530-70E2CDC812F3}" srcOrd="1" destOrd="0" parTransId="{08961AB6-9BFB-44E5-BF57-8866D47470D8}" sibTransId="{38F319FF-2128-4F3D-9E41-44AE1C9F1A75}"/>
    <dgm:cxn modelId="{CC903801-3D66-404C-905D-5990F1EAE89D}" type="presParOf" srcId="{8DA76DE9-9387-4CB7-987F-6C4887ABE99F}" destId="{91E57304-FAC2-4C1C-B08C-C78BA677D3F0}" srcOrd="0" destOrd="0" presId="urn:microsoft.com/office/officeart/2018/2/layout/IconLabelList"/>
    <dgm:cxn modelId="{D8C971CE-8312-4E81-BDA5-CAF64B0EB9D5}" type="presParOf" srcId="{91E57304-FAC2-4C1C-B08C-C78BA677D3F0}" destId="{EA9E74CF-F56C-4EF6-8B3C-87C7B5988D98}" srcOrd="0" destOrd="0" presId="urn:microsoft.com/office/officeart/2018/2/layout/IconLabelList"/>
    <dgm:cxn modelId="{EA0E4E06-9B81-49F1-A2E2-AB4C83ACD111}" type="presParOf" srcId="{91E57304-FAC2-4C1C-B08C-C78BA677D3F0}" destId="{1E878A7F-77FD-4C2D-9659-8ADD6196D485}" srcOrd="1" destOrd="0" presId="urn:microsoft.com/office/officeart/2018/2/layout/IconLabelList"/>
    <dgm:cxn modelId="{79C9189A-4714-451B-9CB7-9785B2B95130}" type="presParOf" srcId="{91E57304-FAC2-4C1C-B08C-C78BA677D3F0}" destId="{C2F61556-9A88-4E89-B11B-D2A5BD9B4996}" srcOrd="2" destOrd="0" presId="urn:microsoft.com/office/officeart/2018/2/layout/IconLabelList"/>
    <dgm:cxn modelId="{AB9F3B4F-D71A-45A0-901B-6C33FA84D358}" type="presParOf" srcId="{8DA76DE9-9387-4CB7-987F-6C4887ABE99F}" destId="{E79E3B05-ACCA-4C8A-8868-1867B5C87984}" srcOrd="1" destOrd="0" presId="urn:microsoft.com/office/officeart/2018/2/layout/IconLabelList"/>
    <dgm:cxn modelId="{1ADF5F42-B872-448E-BE1A-1AE9A5C60FAA}" type="presParOf" srcId="{8DA76DE9-9387-4CB7-987F-6C4887ABE99F}" destId="{C835F0B0-A27D-47B1-A3A1-484E3DF6A03D}" srcOrd="2" destOrd="0" presId="urn:microsoft.com/office/officeart/2018/2/layout/IconLabelList"/>
    <dgm:cxn modelId="{5EBE9AB1-0BCD-46E2-821B-FD27E2A5263B}" type="presParOf" srcId="{C835F0B0-A27D-47B1-A3A1-484E3DF6A03D}" destId="{C7F30A23-A453-4D64-AA5B-4116DE1FC9AA}" srcOrd="0" destOrd="0" presId="urn:microsoft.com/office/officeart/2018/2/layout/IconLabelList"/>
    <dgm:cxn modelId="{23D37818-CD7F-4A36-9461-934C9FF9E6B1}" type="presParOf" srcId="{C835F0B0-A27D-47B1-A3A1-484E3DF6A03D}" destId="{18841FEE-A1AE-4E4E-AA00-859D1888575D}" srcOrd="1" destOrd="0" presId="urn:microsoft.com/office/officeart/2018/2/layout/IconLabelList"/>
    <dgm:cxn modelId="{6B1184E4-9261-436E-8354-2D8D7B7890BC}" type="presParOf" srcId="{C835F0B0-A27D-47B1-A3A1-484E3DF6A03D}" destId="{9AA00933-B2A3-48E0-BFBD-57DA126B1F0D}" srcOrd="2" destOrd="0" presId="urn:microsoft.com/office/officeart/2018/2/layout/IconLabelList"/>
    <dgm:cxn modelId="{05DF891E-9B1B-4A64-A01B-4F84647C6E6E}" type="presParOf" srcId="{8DA76DE9-9387-4CB7-987F-6C4887ABE99F}" destId="{FF0CE993-1CC6-4077-B288-0AFA8E6F4B83}" srcOrd="3" destOrd="0" presId="urn:microsoft.com/office/officeart/2018/2/layout/IconLabelList"/>
    <dgm:cxn modelId="{A2C73585-72F9-480F-8D0F-217F19870C9D}" type="presParOf" srcId="{8DA76DE9-9387-4CB7-987F-6C4887ABE99F}" destId="{ACDBA082-92C8-49DA-A1FD-00462C8B25B9}" srcOrd="4" destOrd="0" presId="urn:microsoft.com/office/officeart/2018/2/layout/IconLabelList"/>
    <dgm:cxn modelId="{1D1476DE-1F6B-4B77-ABD0-3C0857C7BF9B}" type="presParOf" srcId="{ACDBA082-92C8-49DA-A1FD-00462C8B25B9}" destId="{34E5D91F-6B20-4DCB-8B0F-812F1BA1B3DE}" srcOrd="0" destOrd="0" presId="urn:microsoft.com/office/officeart/2018/2/layout/IconLabelList"/>
    <dgm:cxn modelId="{A98640F2-4EEF-4130-AC48-2F3742A21FB2}" type="presParOf" srcId="{ACDBA082-92C8-49DA-A1FD-00462C8B25B9}" destId="{801CC9D4-3687-4945-B02A-975F2CD28083}" srcOrd="1" destOrd="0" presId="urn:microsoft.com/office/officeart/2018/2/layout/IconLabelList"/>
    <dgm:cxn modelId="{1493BCAB-8A8C-4E59-8BD0-98E830CD991B}" type="presParOf" srcId="{ACDBA082-92C8-49DA-A1FD-00462C8B25B9}" destId="{3910D4E3-F865-4137-A478-4D6F7532A114}" srcOrd="2" destOrd="0" presId="urn:microsoft.com/office/officeart/2018/2/layout/IconLabelList"/>
    <dgm:cxn modelId="{73E9C385-55E8-4EBA-A11B-3F9847AE5CA4}" type="presParOf" srcId="{8DA76DE9-9387-4CB7-987F-6C4887ABE99F}" destId="{19CCE74C-326A-4014-9103-C2877C85370D}" srcOrd="5" destOrd="0" presId="urn:microsoft.com/office/officeart/2018/2/layout/IconLabelList"/>
    <dgm:cxn modelId="{B5229954-CCFE-4D0B-B721-8523F3D1E867}" type="presParOf" srcId="{8DA76DE9-9387-4CB7-987F-6C4887ABE99F}" destId="{D0A3881E-AF35-46FB-9CD0-735210CAAE63}" srcOrd="6" destOrd="0" presId="urn:microsoft.com/office/officeart/2018/2/layout/IconLabelList"/>
    <dgm:cxn modelId="{24FA0B22-8EA3-47D1-B751-61683E844CD3}" type="presParOf" srcId="{D0A3881E-AF35-46FB-9CD0-735210CAAE63}" destId="{70493810-EF8A-448E-AF12-0430DC060552}" srcOrd="0" destOrd="0" presId="urn:microsoft.com/office/officeart/2018/2/layout/IconLabelList"/>
    <dgm:cxn modelId="{F9649E1E-E9B0-41CC-A700-008714DDAF45}" type="presParOf" srcId="{D0A3881E-AF35-46FB-9CD0-735210CAAE63}" destId="{84E9F857-1D72-4EFA-8B64-924DA8800B6A}" srcOrd="1" destOrd="0" presId="urn:microsoft.com/office/officeart/2018/2/layout/IconLabelList"/>
    <dgm:cxn modelId="{2056CA40-9612-4563-94F9-47FA49F05D30}" type="presParOf" srcId="{D0A3881E-AF35-46FB-9CD0-735210CAAE63}" destId="{290A507B-2A41-476B-AECB-9E889544C58B}" srcOrd="2" destOrd="0" presId="urn:microsoft.com/office/officeart/2018/2/layout/IconLabelList"/>
    <dgm:cxn modelId="{75CD0BCB-4F5F-4A5E-B812-8D65FBFB422B}" type="presParOf" srcId="{8DA76DE9-9387-4CB7-987F-6C4887ABE99F}" destId="{FFA01D56-73D8-4868-B18E-A121DAEFA972}" srcOrd="7" destOrd="0" presId="urn:microsoft.com/office/officeart/2018/2/layout/IconLabelList"/>
    <dgm:cxn modelId="{C5803242-1D96-4FA6-AACB-8A8B70B132C6}" type="presParOf" srcId="{8DA76DE9-9387-4CB7-987F-6C4887ABE99F}" destId="{134A8717-1A8C-4D47-97C0-F2C6BA871A04}" srcOrd="8" destOrd="0" presId="urn:microsoft.com/office/officeart/2018/2/layout/IconLabelList"/>
    <dgm:cxn modelId="{595F7637-1D4C-42DD-B7A1-14B7A9DD4935}" type="presParOf" srcId="{134A8717-1A8C-4D47-97C0-F2C6BA871A04}" destId="{81773B68-31EB-44D1-AF6C-B4DF5DBB7BF2}" srcOrd="0" destOrd="0" presId="urn:microsoft.com/office/officeart/2018/2/layout/IconLabelList"/>
    <dgm:cxn modelId="{89A616CA-49C7-455E-81CA-C8134B5B0CBA}" type="presParOf" srcId="{134A8717-1A8C-4D47-97C0-F2C6BA871A04}" destId="{4D94682B-98B6-4A8E-B41A-0D45CEB6F298}" srcOrd="1" destOrd="0" presId="urn:microsoft.com/office/officeart/2018/2/layout/IconLabelList"/>
    <dgm:cxn modelId="{312A666E-45B1-4953-B05D-58D33B038AC0}" type="presParOf" srcId="{134A8717-1A8C-4D47-97C0-F2C6BA871A04}" destId="{D1C72A1F-C221-4703-8726-2AAE36ABACE5}" srcOrd="2" destOrd="0" presId="urn:microsoft.com/office/officeart/2018/2/layout/IconLabelList"/>
    <dgm:cxn modelId="{545B9DA3-4F07-4C13-90E2-D0D1ADD7501E}" type="presParOf" srcId="{8DA76DE9-9387-4CB7-987F-6C4887ABE99F}" destId="{542D468B-E3CB-48EC-A361-9DECED58A8B7}" srcOrd="9" destOrd="0" presId="urn:microsoft.com/office/officeart/2018/2/layout/IconLabelList"/>
    <dgm:cxn modelId="{C3DE3AA2-A6D9-4F9C-ADFF-2A40037BB0C2}" type="presParOf" srcId="{8DA76DE9-9387-4CB7-987F-6C4887ABE99F}" destId="{C7116FCF-6556-406E-B936-CF82773AA7D1}" srcOrd="10" destOrd="0" presId="urn:microsoft.com/office/officeart/2018/2/layout/IconLabelList"/>
    <dgm:cxn modelId="{8A9C9182-3D78-4C9F-852B-90569EB50458}" type="presParOf" srcId="{C7116FCF-6556-406E-B936-CF82773AA7D1}" destId="{4807265B-BA39-4A8B-A93E-B96A0D68E63D}" srcOrd="0" destOrd="0" presId="urn:microsoft.com/office/officeart/2018/2/layout/IconLabelList"/>
    <dgm:cxn modelId="{6A8BBA6B-587E-472E-9315-323CCF3061CD}" type="presParOf" srcId="{C7116FCF-6556-406E-B936-CF82773AA7D1}" destId="{3325E5BD-B82A-434A-A196-4FEAFDA99808}" srcOrd="1" destOrd="0" presId="urn:microsoft.com/office/officeart/2018/2/layout/IconLabelList"/>
    <dgm:cxn modelId="{45E9EF38-1CD2-43FF-A84D-417F3495176C}" type="presParOf" srcId="{C7116FCF-6556-406E-B936-CF82773AA7D1}" destId="{EE1E6162-3E14-466C-911F-F170E0904B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AA46-288E-49B7-A255-6939423FD745}">
      <dsp:nvSpPr>
        <dsp:cNvPr id="0" name=""/>
        <dsp:cNvSpPr/>
      </dsp:nvSpPr>
      <dsp:spPr>
        <a:xfrm>
          <a:off x="0" y="0"/>
          <a:ext cx="74523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0EA3B-948B-4809-8117-C3CB733312B4}">
      <dsp:nvSpPr>
        <dsp:cNvPr id="0" name=""/>
        <dsp:cNvSpPr/>
      </dsp:nvSpPr>
      <dsp:spPr>
        <a:xfrm>
          <a:off x="0" y="0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Two person team</a:t>
          </a:r>
        </a:p>
      </dsp:txBody>
      <dsp:txXfrm>
        <a:off x="0" y="0"/>
        <a:ext cx="7452360" cy="1364926"/>
      </dsp:txXfrm>
    </dsp:sp>
    <dsp:sp modelId="{C76FA25A-43F2-498E-AD82-374434AD9070}">
      <dsp:nvSpPr>
        <dsp:cNvPr id="0" name=""/>
        <dsp:cNvSpPr/>
      </dsp:nvSpPr>
      <dsp:spPr>
        <a:xfrm>
          <a:off x="0" y="1364926"/>
          <a:ext cx="7452360" cy="0"/>
        </a:xfrm>
        <a:prstGeom prst="line">
          <a:avLst/>
        </a:prstGeom>
        <a:solidFill>
          <a:schemeClr val="accent2">
            <a:hueOff val="500833"/>
            <a:satOff val="-1298"/>
            <a:lumOff val="1046"/>
            <a:alphaOff val="0"/>
          </a:schemeClr>
        </a:solidFill>
        <a:ln w="12700" cap="flat" cmpd="sng" algn="ctr">
          <a:solidFill>
            <a:schemeClr val="accent2">
              <a:hueOff val="500833"/>
              <a:satOff val="-1298"/>
              <a:lumOff val="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DFAF1-BCB0-4DE9-8D4F-BC1DA8BB8FD8}">
      <dsp:nvSpPr>
        <dsp:cNvPr id="0" name=""/>
        <dsp:cNvSpPr/>
      </dsp:nvSpPr>
      <dsp:spPr>
        <a:xfrm>
          <a:off x="0" y="1364926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Develop low cost IoT devices</a:t>
          </a:r>
        </a:p>
      </dsp:txBody>
      <dsp:txXfrm>
        <a:off x="0" y="1364926"/>
        <a:ext cx="7452360" cy="1364926"/>
      </dsp:txXfrm>
    </dsp:sp>
    <dsp:sp modelId="{E398CD3A-603D-43AC-9E19-AA1F25F63866}">
      <dsp:nvSpPr>
        <dsp:cNvPr id="0" name=""/>
        <dsp:cNvSpPr/>
      </dsp:nvSpPr>
      <dsp:spPr>
        <a:xfrm>
          <a:off x="0" y="2729853"/>
          <a:ext cx="7452360" cy="0"/>
        </a:xfrm>
        <a:prstGeom prst="line">
          <a:avLst/>
        </a:prstGeom>
        <a:solidFill>
          <a:schemeClr val="accent2">
            <a:hueOff val="1001666"/>
            <a:satOff val="-2597"/>
            <a:lumOff val="2091"/>
            <a:alphaOff val="0"/>
          </a:schemeClr>
        </a:solidFill>
        <a:ln w="12700" cap="flat" cmpd="sng" algn="ctr">
          <a:solidFill>
            <a:schemeClr val="accent2">
              <a:hueOff val="1001666"/>
              <a:satOff val="-2597"/>
              <a:lumOff val="20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F5C4F-9EC6-4623-8E8D-8E071C013DD1}">
      <dsp:nvSpPr>
        <dsp:cNvPr id="0" name=""/>
        <dsp:cNvSpPr/>
      </dsp:nvSpPr>
      <dsp:spPr>
        <a:xfrm>
          <a:off x="0" y="2729853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Projects go through a business review process</a:t>
          </a:r>
        </a:p>
      </dsp:txBody>
      <dsp:txXfrm>
        <a:off x="0" y="2729853"/>
        <a:ext cx="7452360" cy="1364926"/>
      </dsp:txXfrm>
    </dsp:sp>
    <dsp:sp modelId="{0E1E1EB2-4548-472B-A0EA-108410A8B83F}">
      <dsp:nvSpPr>
        <dsp:cNvPr id="0" name=""/>
        <dsp:cNvSpPr/>
      </dsp:nvSpPr>
      <dsp:spPr>
        <a:xfrm>
          <a:off x="0" y="4094779"/>
          <a:ext cx="7452360" cy="0"/>
        </a:xfrm>
        <a:prstGeom prst="line">
          <a:avLst/>
        </a:prstGeom>
        <a:solidFill>
          <a:schemeClr val="accent2">
            <a:hueOff val="1502499"/>
            <a:satOff val="-3895"/>
            <a:lumOff val="3137"/>
            <a:alphaOff val="0"/>
          </a:schemeClr>
        </a:solidFill>
        <a:ln w="12700" cap="flat" cmpd="sng" algn="ctr">
          <a:solidFill>
            <a:schemeClr val="accent2">
              <a:hueOff val="1502499"/>
              <a:satOff val="-3895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D895-51FB-4487-AADE-CFF626AB5FDE}">
      <dsp:nvSpPr>
        <dsp:cNvPr id="0" name=""/>
        <dsp:cNvSpPr/>
      </dsp:nvSpPr>
      <dsp:spPr>
        <a:xfrm>
          <a:off x="0" y="4094779"/>
          <a:ext cx="7452360" cy="136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External partner for product development</a:t>
          </a:r>
        </a:p>
      </dsp:txBody>
      <dsp:txXfrm>
        <a:off x="0" y="4094779"/>
        <a:ext cx="7452360" cy="1364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DF134-5649-4121-B23F-BED3E11DA59D}">
      <dsp:nvSpPr>
        <dsp:cNvPr id="0" name=""/>
        <dsp:cNvSpPr/>
      </dsp:nvSpPr>
      <dsp:spPr>
        <a:xfrm>
          <a:off x="0" y="4357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17C81-3731-46CB-BC3A-6E8C3B729FE8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763A6-8188-4F6B-937F-8B4BB292CC27}">
      <dsp:nvSpPr>
        <dsp:cNvPr id="0" name=""/>
        <dsp:cNvSpPr/>
      </dsp:nvSpPr>
      <dsp:spPr>
        <a:xfrm>
          <a:off x="1072056" y="4357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Testy relationship with vendor</a:t>
          </a:r>
        </a:p>
      </dsp:txBody>
      <dsp:txXfrm>
        <a:off x="1072056" y="4357"/>
        <a:ext cx="5895671" cy="928187"/>
      </dsp:txXfrm>
    </dsp:sp>
    <dsp:sp modelId="{6B5D2ED3-09C1-4F57-BB7D-F430230D73E4}">
      <dsp:nvSpPr>
        <dsp:cNvPr id="0" name=""/>
        <dsp:cNvSpPr/>
      </dsp:nvSpPr>
      <dsp:spPr>
        <a:xfrm>
          <a:off x="0" y="1155161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A06E5-3DB7-4FFD-94FC-F7E3FECC1EFA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C2B8E-2551-4B0D-B739-FBA4353167E9}">
      <dsp:nvSpPr>
        <dsp:cNvPr id="0" name=""/>
        <dsp:cNvSpPr/>
      </dsp:nvSpPr>
      <dsp:spPr>
        <a:xfrm>
          <a:off x="1072056" y="1164591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72056" y="1164591"/>
        <a:ext cx="5895671" cy="928187"/>
      </dsp:txXfrm>
    </dsp:sp>
    <dsp:sp modelId="{EC7A070C-B132-4B61-97DA-04C9DBCD48CB}">
      <dsp:nvSpPr>
        <dsp:cNvPr id="0" name=""/>
        <dsp:cNvSpPr/>
      </dsp:nvSpPr>
      <dsp:spPr>
        <a:xfrm>
          <a:off x="0" y="2324826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28E15-3600-4C67-9E19-6C1199F3F552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31886-98F4-4C3C-83CA-AE3A8D73FAF4}">
      <dsp:nvSpPr>
        <dsp:cNvPr id="0" name=""/>
        <dsp:cNvSpPr/>
      </dsp:nvSpPr>
      <dsp:spPr>
        <a:xfrm>
          <a:off x="1072056" y="2324826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Exorbitant development costs</a:t>
          </a:r>
        </a:p>
      </dsp:txBody>
      <dsp:txXfrm>
        <a:off x="1072056" y="2324826"/>
        <a:ext cx="5895671" cy="928187"/>
      </dsp:txXfrm>
    </dsp:sp>
    <dsp:sp modelId="{E3F53803-BA2B-4D62-BC5C-337CA45C38BD}">
      <dsp:nvSpPr>
        <dsp:cNvPr id="0" name=""/>
        <dsp:cNvSpPr/>
      </dsp:nvSpPr>
      <dsp:spPr>
        <a:xfrm>
          <a:off x="0" y="3485060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BCB6B-87D8-4CC4-B852-588B7AEEB0BB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19003-4B8F-41CB-82BF-8F44232BE4BD}">
      <dsp:nvSpPr>
        <dsp:cNvPr id="0" name=""/>
        <dsp:cNvSpPr/>
      </dsp:nvSpPr>
      <dsp:spPr>
        <a:xfrm>
          <a:off x="1072056" y="3485060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Delays</a:t>
          </a:r>
        </a:p>
      </dsp:txBody>
      <dsp:txXfrm>
        <a:off x="1072056" y="3485060"/>
        <a:ext cx="5895671" cy="928187"/>
      </dsp:txXfrm>
    </dsp:sp>
    <dsp:sp modelId="{64948960-7F68-4960-86D4-E82972F56AFE}">
      <dsp:nvSpPr>
        <dsp:cNvPr id="0" name=""/>
        <dsp:cNvSpPr/>
      </dsp:nvSpPr>
      <dsp:spPr>
        <a:xfrm>
          <a:off x="0" y="4645294"/>
          <a:ext cx="6967728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753E-C5F5-462F-8A85-A298C646813E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C4D0-5FE8-4673-A55F-4346FD89D394}">
      <dsp:nvSpPr>
        <dsp:cNvPr id="0" name=""/>
        <dsp:cNvSpPr/>
      </dsp:nvSpPr>
      <dsp:spPr>
        <a:xfrm>
          <a:off x="1072056" y="4645294"/>
          <a:ext cx="5895671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Appetite for In-House Development</a:t>
          </a:r>
        </a:p>
      </dsp:txBody>
      <dsp:txXfrm>
        <a:off x="1072056" y="4645294"/>
        <a:ext cx="5895671" cy="92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CC3DA-2031-4C7E-A7EA-F877A3AA9088}">
      <dsp:nvSpPr>
        <dsp:cNvPr id="0" name=""/>
        <dsp:cNvSpPr/>
      </dsp:nvSpPr>
      <dsp:spPr>
        <a:xfrm>
          <a:off x="0" y="666"/>
          <a:ext cx="74523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9E649-E281-468C-B17D-9BA984DB2CB6}">
      <dsp:nvSpPr>
        <dsp:cNvPr id="0" name=""/>
        <dsp:cNvSpPr/>
      </dsp:nvSpPr>
      <dsp:spPr>
        <a:xfrm>
          <a:off x="0" y="666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Keep it a secret</a:t>
          </a:r>
        </a:p>
      </dsp:txBody>
      <dsp:txXfrm>
        <a:off x="0" y="666"/>
        <a:ext cx="7452360" cy="1091674"/>
      </dsp:txXfrm>
    </dsp:sp>
    <dsp:sp modelId="{3C63D4A7-81A8-4867-A905-2F0441443B95}">
      <dsp:nvSpPr>
        <dsp:cNvPr id="0" name=""/>
        <dsp:cNvSpPr/>
      </dsp:nvSpPr>
      <dsp:spPr>
        <a:xfrm>
          <a:off x="0" y="1092341"/>
          <a:ext cx="7452360" cy="0"/>
        </a:xfrm>
        <a:prstGeom prst="line">
          <a:avLst/>
        </a:prstGeom>
        <a:solidFill>
          <a:schemeClr val="accent2">
            <a:hueOff val="375625"/>
            <a:satOff val="-974"/>
            <a:lumOff val="784"/>
            <a:alphaOff val="0"/>
          </a:schemeClr>
        </a:solidFill>
        <a:ln w="12700" cap="flat" cmpd="sng" algn="ctr">
          <a:solidFill>
            <a:schemeClr val="accent2">
              <a:hueOff val="375625"/>
              <a:satOff val="-974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3D3E-3DB8-411F-8B75-3C15AA091A8E}">
      <dsp:nvSpPr>
        <dsp:cNvPr id="0" name=""/>
        <dsp:cNvSpPr/>
      </dsp:nvSpPr>
      <dsp:spPr>
        <a:xfrm>
          <a:off x="0" y="1092341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Off-the-shelf products for prototyping</a:t>
          </a:r>
        </a:p>
      </dsp:txBody>
      <dsp:txXfrm>
        <a:off x="0" y="1092341"/>
        <a:ext cx="7452360" cy="1091674"/>
      </dsp:txXfrm>
    </dsp:sp>
    <dsp:sp modelId="{BD3F7155-EFCF-41BF-9356-6CEA133E4DCF}">
      <dsp:nvSpPr>
        <dsp:cNvPr id="0" name=""/>
        <dsp:cNvSpPr/>
      </dsp:nvSpPr>
      <dsp:spPr>
        <a:xfrm>
          <a:off x="0" y="2184015"/>
          <a:ext cx="7452360" cy="0"/>
        </a:xfrm>
        <a:prstGeom prst="line">
          <a:avLst/>
        </a:prstGeom>
        <a:solidFill>
          <a:schemeClr val="accent2">
            <a:hueOff val="751249"/>
            <a:satOff val="-1947"/>
            <a:lumOff val="1569"/>
            <a:alphaOff val="0"/>
          </a:schemeClr>
        </a:solidFill>
        <a:ln w="12700" cap="flat" cmpd="sng" algn="ctr">
          <a:solidFill>
            <a:schemeClr val="accent2">
              <a:hueOff val="751249"/>
              <a:satOff val="-1947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CD3F9-F09C-4D1E-A758-8F943F720AB7}">
      <dsp:nvSpPr>
        <dsp:cNvPr id="0" name=""/>
        <dsp:cNvSpPr/>
      </dsp:nvSpPr>
      <dsp:spPr>
        <a:xfrm>
          <a:off x="0" y="2184015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Six months to develop a product</a:t>
          </a:r>
        </a:p>
      </dsp:txBody>
      <dsp:txXfrm>
        <a:off x="0" y="2184015"/>
        <a:ext cx="7452360" cy="1091674"/>
      </dsp:txXfrm>
    </dsp:sp>
    <dsp:sp modelId="{5C66BA10-C75A-492A-94AC-06A19D8CCF94}">
      <dsp:nvSpPr>
        <dsp:cNvPr id="0" name=""/>
        <dsp:cNvSpPr/>
      </dsp:nvSpPr>
      <dsp:spPr>
        <a:xfrm>
          <a:off x="0" y="3275690"/>
          <a:ext cx="7452360" cy="0"/>
        </a:xfrm>
        <a:prstGeom prst="line">
          <a:avLst/>
        </a:prstGeom>
        <a:solidFill>
          <a:schemeClr val="accent2">
            <a:hueOff val="1126874"/>
            <a:satOff val="-2921"/>
            <a:lumOff val="2353"/>
            <a:alphaOff val="0"/>
          </a:schemeClr>
        </a:solidFill>
        <a:ln w="12700" cap="flat" cmpd="sng" algn="ctr">
          <a:solidFill>
            <a:schemeClr val="accent2">
              <a:hueOff val="1126874"/>
              <a:satOff val="-2921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75776-2BC7-454D-81CC-2667C9246D45}">
      <dsp:nvSpPr>
        <dsp:cNvPr id="0" name=""/>
        <dsp:cNvSpPr/>
      </dsp:nvSpPr>
      <dsp:spPr>
        <a:xfrm>
          <a:off x="0" y="3275690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Project handover after development</a:t>
          </a:r>
        </a:p>
      </dsp:txBody>
      <dsp:txXfrm>
        <a:off x="0" y="3275690"/>
        <a:ext cx="7452360" cy="1091674"/>
      </dsp:txXfrm>
    </dsp:sp>
    <dsp:sp modelId="{5156872E-B123-4ADA-9F7B-8E09FC05A99C}">
      <dsp:nvSpPr>
        <dsp:cNvPr id="0" name=""/>
        <dsp:cNvSpPr/>
      </dsp:nvSpPr>
      <dsp:spPr>
        <a:xfrm>
          <a:off x="0" y="4367364"/>
          <a:ext cx="7452360" cy="0"/>
        </a:xfrm>
        <a:prstGeom prst="line">
          <a:avLst/>
        </a:prstGeom>
        <a:solidFill>
          <a:schemeClr val="accent2">
            <a:hueOff val="1502499"/>
            <a:satOff val="-3895"/>
            <a:lumOff val="3137"/>
            <a:alphaOff val="0"/>
          </a:schemeClr>
        </a:solidFill>
        <a:ln w="12700" cap="flat" cmpd="sng" algn="ctr">
          <a:solidFill>
            <a:schemeClr val="accent2">
              <a:hueOff val="1502499"/>
              <a:satOff val="-3895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18156-3645-40A7-9CFA-62C2B614F48C}">
      <dsp:nvSpPr>
        <dsp:cNvPr id="0" name=""/>
        <dsp:cNvSpPr/>
      </dsp:nvSpPr>
      <dsp:spPr>
        <a:xfrm>
          <a:off x="0" y="4367364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DC adapter powered device</a:t>
          </a:r>
        </a:p>
      </dsp:txBody>
      <dsp:txXfrm>
        <a:off x="0" y="4367364"/>
        <a:ext cx="7452360" cy="109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CC00D-E07A-4F4B-94EF-A83D04096864}">
      <dsp:nvSpPr>
        <dsp:cNvPr id="0" name=""/>
        <dsp:cNvSpPr/>
      </dsp:nvSpPr>
      <dsp:spPr>
        <a:xfrm>
          <a:off x="45736" y="493988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46C41-BC2F-4309-8640-AA29D402DF9F}">
      <dsp:nvSpPr>
        <dsp:cNvPr id="0" name=""/>
        <dsp:cNvSpPr/>
      </dsp:nvSpPr>
      <dsp:spPr>
        <a:xfrm>
          <a:off x="232584" y="680836"/>
          <a:ext cx="516056" cy="516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9EFA3-ACBE-4163-B51A-8BDBBCE4461C}">
      <dsp:nvSpPr>
        <dsp:cNvPr id="0" name=""/>
        <dsp:cNvSpPr/>
      </dsp:nvSpPr>
      <dsp:spPr>
        <a:xfrm>
          <a:off x="1126150" y="493988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Hardware Pricing</a:t>
          </a:r>
        </a:p>
      </dsp:txBody>
      <dsp:txXfrm>
        <a:off x="1126150" y="493988"/>
        <a:ext cx="2097272" cy="889752"/>
      </dsp:txXfrm>
    </dsp:sp>
    <dsp:sp modelId="{6560BD9D-CE4A-423C-9D07-307AF3918E32}">
      <dsp:nvSpPr>
        <dsp:cNvPr id="0" name=""/>
        <dsp:cNvSpPr/>
      </dsp:nvSpPr>
      <dsp:spPr>
        <a:xfrm>
          <a:off x="3588856" y="493988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EDF1E-7F79-4D18-93C6-557B958A30CF}">
      <dsp:nvSpPr>
        <dsp:cNvPr id="0" name=""/>
        <dsp:cNvSpPr/>
      </dsp:nvSpPr>
      <dsp:spPr>
        <a:xfrm>
          <a:off x="3775704" y="680836"/>
          <a:ext cx="516056" cy="516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7B893-6988-4A9D-86A9-8E362DC06163}">
      <dsp:nvSpPr>
        <dsp:cNvPr id="0" name=""/>
        <dsp:cNvSpPr/>
      </dsp:nvSpPr>
      <dsp:spPr>
        <a:xfrm>
          <a:off x="4669270" y="493988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Relatively Stable Firmware</a:t>
          </a:r>
        </a:p>
      </dsp:txBody>
      <dsp:txXfrm>
        <a:off x="4669270" y="493988"/>
        <a:ext cx="2097272" cy="889752"/>
      </dsp:txXfrm>
    </dsp:sp>
    <dsp:sp modelId="{49F59D4F-848B-4AF1-B53A-A87967F5DFC7}">
      <dsp:nvSpPr>
        <dsp:cNvPr id="0" name=""/>
        <dsp:cNvSpPr/>
      </dsp:nvSpPr>
      <dsp:spPr>
        <a:xfrm>
          <a:off x="45736" y="2325755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F2904-B8AC-4272-A0B2-CE4F64C2DA58}">
      <dsp:nvSpPr>
        <dsp:cNvPr id="0" name=""/>
        <dsp:cNvSpPr/>
      </dsp:nvSpPr>
      <dsp:spPr>
        <a:xfrm>
          <a:off x="232584" y="2512603"/>
          <a:ext cx="516056" cy="516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7B854-76EF-49C2-B1D7-9A49A73F9E86}">
      <dsp:nvSpPr>
        <dsp:cNvPr id="0" name=""/>
        <dsp:cNvSpPr/>
      </dsp:nvSpPr>
      <dsp:spPr>
        <a:xfrm>
          <a:off x="1126150" y="2325755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Excellent backend infrastructure</a:t>
          </a:r>
        </a:p>
      </dsp:txBody>
      <dsp:txXfrm>
        <a:off x="1126150" y="2325755"/>
        <a:ext cx="2097272" cy="889752"/>
      </dsp:txXfrm>
    </dsp:sp>
    <dsp:sp modelId="{D4819CD0-1723-41F4-8E57-17F39A9CAA39}">
      <dsp:nvSpPr>
        <dsp:cNvPr id="0" name=""/>
        <dsp:cNvSpPr/>
      </dsp:nvSpPr>
      <dsp:spPr>
        <a:xfrm>
          <a:off x="3588856" y="2325755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C4FA1-A707-4E0D-AF01-5A6385789BBA}">
      <dsp:nvSpPr>
        <dsp:cNvPr id="0" name=""/>
        <dsp:cNvSpPr/>
      </dsp:nvSpPr>
      <dsp:spPr>
        <a:xfrm>
          <a:off x="3775704" y="2512603"/>
          <a:ext cx="516056" cy="5160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BF1E2-EE16-492E-8874-425487BB1CF0}">
      <dsp:nvSpPr>
        <dsp:cNvPr id="0" name=""/>
        <dsp:cNvSpPr/>
      </dsp:nvSpPr>
      <dsp:spPr>
        <a:xfrm>
          <a:off x="4669270" y="2325755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Recurring Charge Structure</a:t>
          </a:r>
        </a:p>
      </dsp:txBody>
      <dsp:txXfrm>
        <a:off x="4669270" y="2325755"/>
        <a:ext cx="2097272" cy="889752"/>
      </dsp:txXfrm>
    </dsp:sp>
    <dsp:sp modelId="{27FF101A-694D-48F0-8F3B-A3EB94C48888}">
      <dsp:nvSpPr>
        <dsp:cNvPr id="0" name=""/>
        <dsp:cNvSpPr/>
      </dsp:nvSpPr>
      <dsp:spPr>
        <a:xfrm>
          <a:off x="45736" y="4157522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66C99-7A06-4243-B01B-693C222A0D3A}">
      <dsp:nvSpPr>
        <dsp:cNvPr id="0" name=""/>
        <dsp:cNvSpPr/>
      </dsp:nvSpPr>
      <dsp:spPr>
        <a:xfrm>
          <a:off x="232584" y="4344370"/>
          <a:ext cx="516056" cy="5160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A4074-AACE-4796-90F3-B5D09E0CBD30}">
      <dsp:nvSpPr>
        <dsp:cNvPr id="0" name=""/>
        <dsp:cNvSpPr/>
      </dsp:nvSpPr>
      <dsp:spPr>
        <a:xfrm>
          <a:off x="1126150" y="4157522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Poor business structure</a:t>
          </a:r>
        </a:p>
      </dsp:txBody>
      <dsp:txXfrm>
        <a:off x="1126150" y="4157522"/>
        <a:ext cx="2097272" cy="889752"/>
      </dsp:txXfrm>
    </dsp:sp>
    <dsp:sp modelId="{DAA6AB23-1515-430D-A7EE-98D30369EEBC}">
      <dsp:nvSpPr>
        <dsp:cNvPr id="0" name=""/>
        <dsp:cNvSpPr/>
      </dsp:nvSpPr>
      <dsp:spPr>
        <a:xfrm>
          <a:off x="3588856" y="4157522"/>
          <a:ext cx="889752" cy="88975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A137C-DA1D-4B92-9D7D-661855EB6460}">
      <dsp:nvSpPr>
        <dsp:cNvPr id="0" name=""/>
        <dsp:cNvSpPr/>
      </dsp:nvSpPr>
      <dsp:spPr>
        <a:xfrm>
          <a:off x="3775704" y="4344370"/>
          <a:ext cx="516056" cy="5160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4629E-73D3-4A0B-9A99-C6B0A2CD8FC8}">
      <dsp:nvSpPr>
        <dsp:cNvPr id="0" name=""/>
        <dsp:cNvSpPr/>
      </dsp:nvSpPr>
      <dsp:spPr>
        <a:xfrm>
          <a:off x="4669270" y="4157522"/>
          <a:ext cx="2097272" cy="88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Cellular Network availability</a:t>
          </a:r>
        </a:p>
      </dsp:txBody>
      <dsp:txXfrm>
        <a:off x="4669270" y="4157522"/>
        <a:ext cx="2097272" cy="8897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E74CF-F56C-4EF6-8B3C-87C7B5988D98}">
      <dsp:nvSpPr>
        <dsp:cNvPr id="0" name=""/>
        <dsp:cNvSpPr/>
      </dsp:nvSpPr>
      <dsp:spPr>
        <a:xfrm>
          <a:off x="711598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61556-9A88-4E89-B11B-D2A5BD9B4996}">
      <dsp:nvSpPr>
        <dsp:cNvPr id="0" name=""/>
        <dsp:cNvSpPr/>
      </dsp:nvSpPr>
      <dsp:spPr>
        <a:xfrm>
          <a:off x="119448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Volume pricing </a:t>
          </a:r>
        </a:p>
      </dsp:txBody>
      <dsp:txXfrm>
        <a:off x="119448" y="1740693"/>
        <a:ext cx="2153272" cy="720000"/>
      </dsp:txXfrm>
    </dsp:sp>
    <dsp:sp modelId="{C7F30A23-A453-4D64-AA5B-4116DE1FC9AA}">
      <dsp:nvSpPr>
        <dsp:cNvPr id="0" name=""/>
        <dsp:cNvSpPr/>
      </dsp:nvSpPr>
      <dsp:spPr>
        <a:xfrm>
          <a:off x="3241693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0933-B2A3-48E0-BFBD-57DA126B1F0D}">
      <dsp:nvSpPr>
        <dsp:cNvPr id="0" name=""/>
        <dsp:cNvSpPr/>
      </dsp:nvSpPr>
      <dsp:spPr>
        <a:xfrm>
          <a:off x="2649543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Payment/Purchase terms</a:t>
          </a:r>
        </a:p>
      </dsp:txBody>
      <dsp:txXfrm>
        <a:off x="2649543" y="1740693"/>
        <a:ext cx="2153272" cy="720000"/>
      </dsp:txXfrm>
    </dsp:sp>
    <dsp:sp modelId="{34E5D91F-6B20-4DCB-8B0F-812F1BA1B3DE}">
      <dsp:nvSpPr>
        <dsp:cNvPr id="0" name=""/>
        <dsp:cNvSpPr/>
      </dsp:nvSpPr>
      <dsp:spPr>
        <a:xfrm>
          <a:off x="5771788" y="444138"/>
          <a:ext cx="968972" cy="968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0D4E3-F865-4137-A478-4D6F7532A114}">
      <dsp:nvSpPr>
        <dsp:cNvPr id="0" name=""/>
        <dsp:cNvSpPr/>
      </dsp:nvSpPr>
      <dsp:spPr>
        <a:xfrm>
          <a:off x="5179638" y="1740693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Firmware/Software Stability</a:t>
          </a:r>
        </a:p>
      </dsp:txBody>
      <dsp:txXfrm>
        <a:off x="5179638" y="1740693"/>
        <a:ext cx="2153272" cy="720000"/>
      </dsp:txXfrm>
    </dsp:sp>
    <dsp:sp modelId="{70493810-EF8A-448E-AF12-0430DC060552}">
      <dsp:nvSpPr>
        <dsp:cNvPr id="0" name=""/>
        <dsp:cNvSpPr/>
      </dsp:nvSpPr>
      <dsp:spPr>
        <a:xfrm>
          <a:off x="711598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07B-2A41-476B-AECB-9E889544C58B}">
      <dsp:nvSpPr>
        <dsp:cNvPr id="0" name=""/>
        <dsp:cNvSpPr/>
      </dsp:nvSpPr>
      <dsp:spPr>
        <a:xfrm>
          <a:off x="119448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Ease of Deployment</a:t>
          </a:r>
        </a:p>
      </dsp:txBody>
      <dsp:txXfrm>
        <a:off x="119448" y="4295567"/>
        <a:ext cx="2153272" cy="720000"/>
      </dsp:txXfrm>
    </dsp:sp>
    <dsp:sp modelId="{81773B68-31EB-44D1-AF6C-B4DF5DBB7BF2}">
      <dsp:nvSpPr>
        <dsp:cNvPr id="0" name=""/>
        <dsp:cNvSpPr/>
      </dsp:nvSpPr>
      <dsp:spPr>
        <a:xfrm>
          <a:off x="3241693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72A1F-C221-4703-8726-2AAE36ABACE5}">
      <dsp:nvSpPr>
        <dsp:cNvPr id="0" name=""/>
        <dsp:cNvSpPr/>
      </dsp:nvSpPr>
      <dsp:spPr>
        <a:xfrm>
          <a:off x="2649543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International availability</a:t>
          </a:r>
        </a:p>
      </dsp:txBody>
      <dsp:txXfrm>
        <a:off x="2649543" y="4295567"/>
        <a:ext cx="2153272" cy="720000"/>
      </dsp:txXfrm>
    </dsp:sp>
    <dsp:sp modelId="{4807265B-BA39-4A8B-A93E-B96A0D68E63D}">
      <dsp:nvSpPr>
        <dsp:cNvPr id="0" name=""/>
        <dsp:cNvSpPr/>
      </dsp:nvSpPr>
      <dsp:spPr>
        <a:xfrm>
          <a:off x="5771788" y="2999012"/>
          <a:ext cx="968972" cy="9689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E6162-3E14-466C-911F-F170E0904B6D}">
      <dsp:nvSpPr>
        <dsp:cNvPr id="0" name=""/>
        <dsp:cNvSpPr/>
      </dsp:nvSpPr>
      <dsp:spPr>
        <a:xfrm>
          <a:off x="5179638" y="4295567"/>
          <a:ext cx="21532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Low Power Options</a:t>
          </a:r>
        </a:p>
      </dsp:txBody>
      <dsp:txXfrm>
        <a:off x="5179638" y="4295567"/>
        <a:ext cx="215327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4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8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3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6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9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4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81" r:id="rId8"/>
    <p:sldLayoutId id="2147483680" r:id="rId9"/>
    <p:sldLayoutId id="2147483679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CB6D62E0-37F2-420B-A60F-F3B38633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411" b="3980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374A-E9A7-46CC-8F6F-DFCEB3A81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fontAlgn="ctr"/>
            <a:r>
              <a:rPr lang="en-US" sz="4100" b="1"/>
              <a:t>A post-mortem on developing IoT enabled devices as a small team</a:t>
            </a:r>
            <a:br>
              <a:rPr lang="en-US" sz="4100" b="1"/>
            </a:br>
            <a:br>
              <a:rPr lang="en-US" sz="4100"/>
            </a:br>
            <a:endParaRPr lang="en-US" sz="41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9543D-215C-4824-8EC3-085CB4438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/>
              <a:t>Sai Yamanoor</a:t>
            </a:r>
          </a:p>
        </p:txBody>
      </p:sp>
    </p:spTree>
    <p:extLst>
      <p:ext uri="{BB962C8B-B14F-4D97-AF65-F5344CB8AC3E}">
        <p14:creationId xmlns:p14="http://schemas.microsoft.com/office/powerpoint/2010/main" val="334636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7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C3FA3-2866-462F-8807-DACC5701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Off-the-shelf hardware</a:t>
            </a:r>
            <a:endParaRPr lang="en-US" dirty="0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48EF9E-92FD-47DB-B302-745AAA493E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152455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246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E557-A7D3-4A7B-951D-8F2D682B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Prototyping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AE22770C-CF00-4DD4-8B2B-FCFA018E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452940"/>
            <a:ext cx="5596128" cy="3469599"/>
          </a:xfrm>
          <a:prstGeom prst="rect">
            <a:avLst/>
          </a:prstGeom>
        </p:spPr>
      </p:pic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A9D78790-AA4E-4617-A7DC-411A110A8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3299355"/>
            <a:ext cx="5596128" cy="17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2FFA-9756-4DC4-9645-EAD5E30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Manufacturing Document</a:t>
            </a:r>
          </a:p>
        </p:txBody>
      </p:sp>
      <p:pic>
        <p:nvPicPr>
          <p:cNvPr id="5" name="Content Placeholder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E36F42AE-7ACA-47DB-8E76-443374A5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40" y="2478088"/>
            <a:ext cx="4925482" cy="3694112"/>
          </a:xfrm>
        </p:spPr>
      </p:pic>
    </p:spTree>
    <p:extLst>
      <p:ext uri="{BB962C8B-B14F-4D97-AF65-F5344CB8AC3E}">
        <p14:creationId xmlns:p14="http://schemas.microsoft.com/office/powerpoint/2010/main" val="299568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F89C-AD1D-4068-8C39-38825AC2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Third Party Tool Selection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3AF9E0B-3AAD-4F13-BB37-18803D548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569326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837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9AC86-FCAB-4011-B635-DEEA4ACF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en-US" sz="3600"/>
              <a:t>Today…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85F187-D235-450E-8A82-7D9D6DE6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en-US" sz="1800" dirty="0"/>
              <a:t>In-house development is encouraged</a:t>
            </a:r>
          </a:p>
          <a:p>
            <a:r>
              <a:rPr lang="en-US" sz="1800" dirty="0"/>
              <a:t>Previous vendor relationships on the verge of termination</a:t>
            </a:r>
          </a:p>
          <a:p>
            <a:r>
              <a:rPr lang="en-US" sz="1800" dirty="0"/>
              <a:t>Buy-in for building devices in large quantities</a:t>
            </a:r>
          </a:p>
          <a:p>
            <a:r>
              <a:rPr lang="en-US" sz="1800" dirty="0"/>
              <a:t>Identifying domestic/overseas partners for manufacturing</a:t>
            </a:r>
          </a:p>
          <a:p>
            <a:r>
              <a:rPr lang="en-US" sz="1800" dirty="0"/>
              <a:t>Developing hardware platforms for future projects</a:t>
            </a:r>
          </a:p>
        </p:txBody>
      </p:sp>
      <p:pic>
        <p:nvPicPr>
          <p:cNvPr id="13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12A4B320-B8DA-4D80-89C2-5B384CB06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3031" b="2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4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C9E2-CA3C-41E6-938E-95321176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57F6-39C9-4B99-87FB-D3594BA8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Paying off hardware technical debt</a:t>
            </a:r>
          </a:p>
          <a:p>
            <a:r>
              <a:rPr lang="en-US" dirty="0"/>
              <a:t>Planning for obsolete hardware</a:t>
            </a:r>
          </a:p>
          <a:p>
            <a:r>
              <a:rPr lang="en-US" dirty="0"/>
              <a:t>Backwards compatibility with previous generation</a:t>
            </a:r>
          </a:p>
          <a:p>
            <a:r>
              <a:rPr lang="en-US" dirty="0"/>
              <a:t>Adaptability to sensors out in the field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2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B520-A61A-4C12-8B13-E1EB0EDA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93D2-D274-42C5-B2F6-6776C925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Alerts for system failures</a:t>
            </a:r>
          </a:p>
          <a:p>
            <a:r>
              <a:rPr lang="en-US" dirty="0"/>
              <a:t>Fiasco during </a:t>
            </a:r>
            <a:r>
              <a:rPr lang="en-US" dirty="0" err="1"/>
              <a:t>Devfest</a:t>
            </a:r>
            <a:r>
              <a:rPr lang="en-US" dirty="0"/>
              <a:t> trip</a:t>
            </a:r>
          </a:p>
        </p:txBody>
      </p:sp>
    </p:spTree>
    <p:extLst>
      <p:ext uri="{BB962C8B-B14F-4D97-AF65-F5344CB8AC3E}">
        <p14:creationId xmlns:p14="http://schemas.microsoft.com/office/powerpoint/2010/main" val="344654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DF48E-48D9-4D1C-ADDC-3916107FC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Thank you!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5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29F-FBC1-4D65-82CB-A2E6418C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Mighty IoT with </a:t>
            </a:r>
            <a:r>
              <a:rPr lang="en-US" dirty="0" err="1"/>
              <a:t>Micropython</a:t>
            </a:r>
            <a:endParaRPr lang="en-US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DE125C45-4BD5-491C-A88D-A889981D8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17" y="2478088"/>
            <a:ext cx="7310996" cy="3831272"/>
          </a:xfrm>
        </p:spPr>
      </p:pic>
    </p:spTree>
    <p:extLst>
      <p:ext uri="{BB962C8B-B14F-4D97-AF65-F5344CB8AC3E}">
        <p14:creationId xmlns:p14="http://schemas.microsoft.com/office/powerpoint/2010/main" val="64872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A203-939C-4E8D-A785-DB9BAEF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Health Dashboard</a:t>
            </a:r>
          </a:p>
        </p:txBody>
      </p:sp>
      <p:pic>
        <p:nvPicPr>
          <p:cNvPr id="5" name="Content Placeholder 4" descr="A picture containing clock, light, lit&#10;&#10;Description automatically generated">
            <a:extLst>
              <a:ext uri="{FF2B5EF4-FFF2-40B4-BE49-F238E27FC236}">
                <a16:creationId xmlns:a16="http://schemas.microsoft.com/office/drawing/2014/main" id="{6F6A9E0B-05F1-4152-ADEA-C4A17EAA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3" y="2447314"/>
            <a:ext cx="4925482" cy="36941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91114-E513-4084-A335-6F6A43E59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9" y="2409092"/>
            <a:ext cx="4182418" cy="38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7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50F1-1F03-42E1-AFB1-8569A5F2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Altschool’s</a:t>
            </a:r>
            <a:r>
              <a:rPr lang="en-US" dirty="0"/>
              <a:t> Sensor Sea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18C0D-C859-43F0-B921-A4448F8D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7" y="2341807"/>
            <a:ext cx="4585285" cy="3694112"/>
          </a:xfrm>
        </p:spPr>
      </p:pic>
      <p:pic>
        <p:nvPicPr>
          <p:cNvPr id="7" name="Picture 6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E994233-11EF-4DA1-844F-A04F32C65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33" y="2413262"/>
            <a:ext cx="4689988" cy="36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6F03E-C087-4360-892A-3D2989B7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IoT Lab @ Praxair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5D8FB5D4-C404-442C-9203-AC3D68E50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996955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670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9DCC0-FF79-4BFF-B908-18D7F57A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Situation in ‘17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80A1887-7900-4B7B-8F0E-3EAF57318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865674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E78F2B-A1DA-48E3-8CFB-1621C95F353D}"/>
              </a:ext>
            </a:extLst>
          </p:cNvPr>
          <p:cNvSpPr txBox="1"/>
          <p:nvPr/>
        </p:nvSpPr>
        <p:spPr>
          <a:xfrm>
            <a:off x="5806911" y="2029855"/>
            <a:ext cx="37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Well-Established Vendor @ Praxair</a:t>
            </a:r>
          </a:p>
        </p:txBody>
      </p:sp>
    </p:spTree>
    <p:extLst>
      <p:ext uri="{BB962C8B-B14F-4D97-AF65-F5344CB8AC3E}">
        <p14:creationId xmlns:p14="http://schemas.microsoft.com/office/powerpoint/2010/main" val="6127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E8A05-9FF9-4EAF-92EB-A17DBFF0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3C7E5A-F4E9-42D5-BE90-E47401B82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964236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2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232DB-CA9A-482F-A9F4-D0232B6E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6 Months Later….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large commercial kitchen&#10;&#10;Description automatically generated">
            <a:extLst>
              <a:ext uri="{FF2B5EF4-FFF2-40B4-BE49-F238E27FC236}">
                <a16:creationId xmlns:a16="http://schemas.microsoft.com/office/drawing/2014/main" id="{29DFD4D1-8329-47BF-AEEF-64CEFB23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1719072"/>
            <a:ext cx="6022848" cy="4517136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D524-DEC4-4898-85B4-880A7C7A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 dirty="0"/>
              <a:t>Disclosed our project to everyone</a:t>
            </a:r>
          </a:p>
          <a:p>
            <a:r>
              <a:rPr lang="en-US" sz="1700" dirty="0"/>
              <a:t>Convinced stakeholders to manufacture in-house</a:t>
            </a:r>
          </a:p>
          <a:p>
            <a:r>
              <a:rPr lang="en-US" sz="1700" dirty="0"/>
              <a:t>Established a lab at Praxair</a:t>
            </a:r>
          </a:p>
          <a:p>
            <a:r>
              <a:rPr lang="en-US" sz="1700" dirty="0"/>
              <a:t>170 Devices Manufactured and shipped to customer</a:t>
            </a:r>
          </a:p>
          <a:p>
            <a:r>
              <a:rPr lang="en-US" sz="1700" dirty="0"/>
              <a:t>Target Cost Achieved</a:t>
            </a: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2540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E82F1-D055-494D-812C-56AAEC01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Lessons learned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89AB2-58EC-4C97-9046-77DFC8BE2D46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Off-the-shelf hardware is the way to go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Identifying the right vendor for a specific need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Bringing vendors onboard with clear alignment of priorities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Writing clear and concise manufacturing documents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Volume is critical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855AF-B432-4D09-9C67-8B1746618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92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274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A post-mortem on developing IoT enabled devices as a small team  </vt:lpstr>
      <vt:lpstr>Mighty IoT with Micropython</vt:lpstr>
      <vt:lpstr>Personal Health Dashboard</vt:lpstr>
      <vt:lpstr>Altschool’s Sensor Sea System</vt:lpstr>
      <vt:lpstr>IoT Lab @ Praxair</vt:lpstr>
      <vt:lpstr>Situation in ‘17</vt:lpstr>
      <vt:lpstr>Our Approach</vt:lpstr>
      <vt:lpstr>6 Months Later….</vt:lpstr>
      <vt:lpstr>Lessons learned</vt:lpstr>
      <vt:lpstr>Off-the-shelf hardware</vt:lpstr>
      <vt:lpstr>Prototyping</vt:lpstr>
      <vt:lpstr>Writing Manufacturing Document</vt:lpstr>
      <vt:lpstr>Third Party Tool Selection</vt:lpstr>
      <vt:lpstr>Today…</vt:lpstr>
      <vt:lpstr>Technical Debt</vt:lpstr>
      <vt:lpstr>Product Management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post-mortem on developing IoT enabled devices as a small team  </dc:title>
  <dc:creator>Sai Yamanoor</dc:creator>
  <cp:lastModifiedBy>Sai Yamanoor</cp:lastModifiedBy>
  <cp:revision>1</cp:revision>
  <dcterms:created xsi:type="dcterms:W3CDTF">2020-01-25T07:04:29Z</dcterms:created>
  <dcterms:modified xsi:type="dcterms:W3CDTF">2020-01-25T13:55:05Z</dcterms:modified>
</cp:coreProperties>
</file>